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391" r:id="rId2"/>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GT"/>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5A2EAF-3E83-4B82-A55F-67F308BAC35C}" type="datetimeFigureOut">
              <a:rPr lang="es-GT" smtClean="0"/>
              <a:t>11/11/2022</a:t>
            </a:fld>
            <a:endParaRPr lang="es-GT"/>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GT"/>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GT"/>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DB150-4C86-4424-9AB2-515807AEFBA2}" type="slidenum">
              <a:rPr lang="es-GT" smtClean="0"/>
              <a:t>‹Nº›</a:t>
            </a:fld>
            <a:endParaRPr lang="es-GT"/>
          </a:p>
        </p:txBody>
      </p:sp>
    </p:spTree>
    <p:extLst>
      <p:ext uri="{BB962C8B-B14F-4D97-AF65-F5344CB8AC3E}">
        <p14:creationId xmlns:p14="http://schemas.microsoft.com/office/powerpoint/2010/main" val="1704696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baaa.org.bt/file/alumnimesage.pdf" TargetMode="External"/><Relationship Id="rId3" Type="http://schemas.openxmlformats.org/officeDocument/2006/relationships/hyperlink" Target="https://www.uscis.gov/working-united-states/students-and-exchange-visitors/students-and-employment" TargetMode="External"/><Relationship Id="rId7" Type="http://schemas.openxmlformats.org/officeDocument/2006/relationships/hyperlink" Target="https://www.cityofsydney.nsw.gov.au/community/community-support/international-students/studying-and-working-in-sydney/leadership-ambassador-program/2018-2020-ambassador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fairwork.gov.au/how-we-will-help/templates-and-guides/fact-sheets/minimum-workplace-entitlements/minimum-wages" TargetMode="External"/><Relationship Id="rId5" Type="http://schemas.openxmlformats.org/officeDocument/2006/relationships/hyperlink" Target="https://insiderguides.com.au/top-10-jobs-international-students/" TargetMode="External"/><Relationship Id="rId4" Type="http://schemas.openxmlformats.org/officeDocument/2006/relationships/hyperlink" Target="https://www.ukcisa.org.uk/Information--Advice/Working/How-many-hours-can-you-work"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5ad88b3ae9_0_517: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5ad88b3ae9_0_517: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GB" dirty="0">
                <a:solidFill>
                  <a:schemeClr val="dk1"/>
                </a:solidFill>
              </a:rPr>
              <a:t>Regardless of study level, international student visas give students the opportunity to work part-time in Australia while they study. This can help cover living expenses and enables students to gain new experiences and friends. Importantly, international students are protected with the same rights as other workers, providing a degree of assurance when it comes to pay and conditions.</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dirty="0">
                <a:solidFill>
                  <a:schemeClr val="dk1"/>
                </a:solidFill>
              </a:rPr>
              <a:t>International students have permission to work 40 hours per fortnight when their course is in session and unlimited hours during breaks. Students studying a Masters by research, or PhD can work unlimited hours once they have started their course. </a:t>
            </a: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dirty="0">
                <a:solidFill>
                  <a:schemeClr val="dk1"/>
                </a:solidFill>
              </a:rPr>
              <a:t>International students typically look for part-time jobs with flexible hours that allow them to work around their study. The Australian government has a set minimum wage that applies to all people, currently set at $18.93 per hour </a:t>
            </a:r>
            <a:r>
              <a:rPr lang="en-GB" i="1" dirty="0">
                <a:solidFill>
                  <a:schemeClr val="dk1"/>
                </a:solidFill>
              </a:rPr>
              <a:t>(**check annually)</a:t>
            </a:r>
            <a:r>
              <a:rPr lang="en-GB" dirty="0">
                <a:solidFill>
                  <a:schemeClr val="dk1"/>
                </a:solidFill>
              </a:rPr>
              <a:t>. </a:t>
            </a:r>
          </a:p>
          <a:p>
            <a:pPr marL="0" lvl="0" indent="0" algn="l" rtl="0">
              <a:lnSpc>
                <a:spcPct val="115000"/>
              </a:lnSpc>
              <a:spcBef>
                <a:spcPts val="0"/>
              </a:spcBef>
              <a:spcAft>
                <a:spcPts val="0"/>
              </a:spcAft>
              <a:buClr>
                <a:schemeClr val="dk1"/>
              </a:buClr>
              <a:buSzPts val="1100"/>
              <a:buFont typeface="Arial"/>
              <a:buNone/>
            </a:pPr>
            <a:endParaRPr lang="en-GB" dirty="0">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GB" dirty="0">
                <a:solidFill>
                  <a:schemeClr val="dk1"/>
                </a:solidFill>
              </a:rPr>
              <a:t>International students can apply for work in any industry or location, and common choices for students include:</a:t>
            </a:r>
            <a:endParaRPr dirty="0">
              <a:solidFill>
                <a:schemeClr val="dk1"/>
              </a:solidFill>
            </a:endParaRPr>
          </a:p>
          <a:p>
            <a:pPr marL="457200" lvl="0" indent="-298450" algn="l" rtl="0">
              <a:lnSpc>
                <a:spcPct val="115000"/>
              </a:lnSpc>
              <a:spcBef>
                <a:spcPts val="0"/>
              </a:spcBef>
              <a:spcAft>
                <a:spcPts val="0"/>
              </a:spcAft>
              <a:buClr>
                <a:schemeClr val="dk1"/>
              </a:buClr>
              <a:buSzPts val="1100"/>
              <a:buChar char="●"/>
            </a:pPr>
            <a:r>
              <a:rPr lang="en-GB" dirty="0">
                <a:solidFill>
                  <a:schemeClr val="dk1"/>
                </a:solidFill>
              </a:rPr>
              <a:t>Hospitality</a:t>
            </a:r>
            <a:endParaRPr dirty="0">
              <a:solidFill>
                <a:schemeClr val="dk1"/>
              </a:solidFill>
            </a:endParaRPr>
          </a:p>
          <a:p>
            <a:pPr marL="457200" lvl="0" indent="-298450" algn="l" rtl="0">
              <a:lnSpc>
                <a:spcPct val="115000"/>
              </a:lnSpc>
              <a:spcBef>
                <a:spcPts val="0"/>
              </a:spcBef>
              <a:spcAft>
                <a:spcPts val="0"/>
              </a:spcAft>
              <a:buClr>
                <a:schemeClr val="dk1"/>
              </a:buClr>
              <a:buSzPts val="1100"/>
              <a:buChar char="●"/>
            </a:pPr>
            <a:r>
              <a:rPr lang="en-GB" dirty="0">
                <a:solidFill>
                  <a:schemeClr val="dk1"/>
                </a:solidFill>
              </a:rPr>
              <a:t>Retail</a:t>
            </a:r>
            <a:endParaRPr dirty="0">
              <a:solidFill>
                <a:schemeClr val="dk1"/>
              </a:solidFill>
            </a:endParaRPr>
          </a:p>
          <a:p>
            <a:pPr marL="457200" lvl="0" indent="-298450" algn="l" rtl="0">
              <a:lnSpc>
                <a:spcPct val="115000"/>
              </a:lnSpc>
              <a:spcBef>
                <a:spcPts val="0"/>
              </a:spcBef>
              <a:spcAft>
                <a:spcPts val="0"/>
              </a:spcAft>
              <a:buClr>
                <a:schemeClr val="dk1"/>
              </a:buClr>
              <a:buSzPts val="1100"/>
              <a:buChar char="●"/>
            </a:pPr>
            <a:r>
              <a:rPr lang="en-GB" dirty="0">
                <a:solidFill>
                  <a:schemeClr val="dk1"/>
                </a:solidFill>
              </a:rPr>
              <a:t>Call centre </a:t>
            </a:r>
            <a:endParaRPr dirty="0">
              <a:solidFill>
                <a:schemeClr val="dk1"/>
              </a:solidFill>
            </a:endParaRPr>
          </a:p>
          <a:p>
            <a:pPr marL="457200" lvl="0" indent="-298450" algn="l" rtl="0">
              <a:lnSpc>
                <a:spcPct val="115000"/>
              </a:lnSpc>
              <a:spcBef>
                <a:spcPts val="0"/>
              </a:spcBef>
              <a:spcAft>
                <a:spcPts val="0"/>
              </a:spcAft>
              <a:buClr>
                <a:schemeClr val="dk1"/>
              </a:buClr>
              <a:buSzPts val="1100"/>
              <a:buChar char="●"/>
            </a:pPr>
            <a:r>
              <a:rPr lang="en-GB" dirty="0">
                <a:solidFill>
                  <a:schemeClr val="dk1"/>
                </a:solidFill>
              </a:rPr>
              <a:t>Office administration</a:t>
            </a:r>
            <a:endParaRPr dirty="0">
              <a:solidFill>
                <a:schemeClr val="dk1"/>
              </a:solidFill>
            </a:endParaRPr>
          </a:p>
          <a:p>
            <a:pPr marL="457200" lvl="0" indent="-298450" algn="l" rtl="0">
              <a:lnSpc>
                <a:spcPct val="115000"/>
              </a:lnSpc>
              <a:spcBef>
                <a:spcPts val="0"/>
              </a:spcBef>
              <a:spcAft>
                <a:spcPts val="0"/>
              </a:spcAft>
              <a:buClr>
                <a:schemeClr val="dk1"/>
              </a:buClr>
              <a:buSzPts val="1100"/>
              <a:buChar char="●"/>
            </a:pPr>
            <a:r>
              <a:rPr lang="en-GB" dirty="0">
                <a:solidFill>
                  <a:schemeClr val="dk1"/>
                </a:solidFill>
              </a:rPr>
              <a:t>Cleaning</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lnSpc>
                <a:spcPct val="115000"/>
              </a:lnSpc>
              <a:spcBef>
                <a:spcPts val="0"/>
              </a:spcBef>
              <a:spcAft>
                <a:spcPts val="0"/>
              </a:spcAft>
              <a:buNone/>
            </a:pPr>
            <a:r>
              <a:rPr lang="en-GB" dirty="0">
                <a:solidFill>
                  <a:schemeClr val="dk1"/>
                </a:solidFill>
              </a:rPr>
              <a:t>Part-time work helps students increase confidence with their English skills, earn additional income and meet new people, and contributes to the overall rewarding Australian student experience.</a:t>
            </a:r>
            <a:endParaRPr dirty="0">
              <a:solidFill>
                <a:schemeClr val="dk1"/>
              </a:solidFill>
            </a:endParaRPr>
          </a:p>
          <a:p>
            <a:pPr marL="0" lvl="0" indent="0" algn="l" rtl="0">
              <a:lnSpc>
                <a:spcPct val="115000"/>
              </a:lnSpc>
              <a:spcBef>
                <a:spcPts val="0"/>
              </a:spcBef>
              <a:spcAft>
                <a:spcPts val="0"/>
              </a:spcAft>
              <a:buNone/>
            </a:pPr>
            <a:endParaRPr dirty="0">
              <a:solidFill>
                <a:schemeClr val="dk1"/>
              </a:solidFill>
            </a:endParaRPr>
          </a:p>
          <a:p>
            <a:pPr marL="0" lvl="0" indent="0" algn="l" rtl="0">
              <a:lnSpc>
                <a:spcPct val="115000"/>
              </a:lnSpc>
              <a:spcBef>
                <a:spcPts val="0"/>
              </a:spcBef>
              <a:spcAft>
                <a:spcPts val="0"/>
              </a:spcAft>
              <a:buNone/>
            </a:pPr>
            <a:r>
              <a:rPr lang="en-GB" dirty="0">
                <a:solidFill>
                  <a:schemeClr val="dk1"/>
                </a:solidFill>
              </a:rPr>
              <a:t>References</a:t>
            </a:r>
            <a:endParaRPr dirty="0">
              <a:solidFill>
                <a:schemeClr val="dk1"/>
              </a:solidFill>
            </a:endParaRPr>
          </a:p>
          <a:p>
            <a:pPr marL="457200" lvl="0" indent="-298450" algn="l" rtl="0">
              <a:lnSpc>
                <a:spcPct val="115000"/>
              </a:lnSpc>
              <a:spcBef>
                <a:spcPts val="0"/>
              </a:spcBef>
              <a:spcAft>
                <a:spcPts val="0"/>
              </a:spcAft>
              <a:buSzPts val="1100"/>
              <a:buChar char="●"/>
            </a:pPr>
            <a:r>
              <a:rPr lang="en-GB" dirty="0">
                <a:solidFill>
                  <a:schemeClr val="dk1"/>
                </a:solidFill>
              </a:rPr>
              <a:t>US - </a:t>
            </a:r>
            <a:r>
              <a:rPr lang="en-GB" u="sng" dirty="0">
                <a:solidFill>
                  <a:srgbClr val="1155CC"/>
                </a:solidFill>
                <a:hlinkClick r:id="rId3"/>
              </a:rPr>
              <a:t>uscis.gov/working-united-states/students-and-exchange-visitors/students-and-employment</a:t>
            </a:r>
            <a:endParaRPr dirty="0">
              <a:solidFill>
                <a:schemeClr val="dk1"/>
              </a:solidFill>
            </a:endParaRPr>
          </a:p>
          <a:p>
            <a:pPr marL="457200" lvl="0" indent="-298450" algn="l" rtl="0">
              <a:lnSpc>
                <a:spcPct val="115000"/>
              </a:lnSpc>
              <a:spcBef>
                <a:spcPts val="0"/>
              </a:spcBef>
              <a:spcAft>
                <a:spcPts val="0"/>
              </a:spcAft>
              <a:buSzPts val="1100"/>
              <a:buChar char="●"/>
            </a:pPr>
            <a:r>
              <a:rPr lang="en-GB" dirty="0">
                <a:solidFill>
                  <a:schemeClr val="dk1"/>
                </a:solidFill>
              </a:rPr>
              <a:t>UK - </a:t>
            </a:r>
            <a:r>
              <a:rPr lang="en-GB" u="sng" dirty="0">
                <a:solidFill>
                  <a:srgbClr val="1155CC"/>
                </a:solidFill>
                <a:hlinkClick r:id="rId4"/>
              </a:rPr>
              <a:t>ukcisa.org.uk/Information--Advice/Working/How-many-hours-can-you-work</a:t>
            </a:r>
            <a:endParaRPr dirty="0">
              <a:solidFill>
                <a:schemeClr val="dk1"/>
              </a:solidFill>
            </a:endParaRPr>
          </a:p>
          <a:p>
            <a:pPr marL="457200" lvl="0" indent="-298450" algn="l" rtl="0">
              <a:lnSpc>
                <a:spcPct val="115000"/>
              </a:lnSpc>
              <a:spcBef>
                <a:spcPts val="0"/>
              </a:spcBef>
              <a:spcAft>
                <a:spcPts val="0"/>
              </a:spcAft>
              <a:buSzPts val="1100"/>
              <a:buChar char="●"/>
            </a:pPr>
            <a:r>
              <a:rPr lang="en-GB" dirty="0">
                <a:solidFill>
                  <a:schemeClr val="dk1"/>
                </a:solidFill>
              </a:rPr>
              <a:t>Jobs - </a:t>
            </a:r>
            <a:r>
              <a:rPr lang="en-GB" u="sng" dirty="0">
                <a:solidFill>
                  <a:srgbClr val="1155CC"/>
                </a:solidFill>
                <a:hlinkClick r:id="rId5"/>
              </a:rPr>
              <a:t>insiderguides.com.au/top-10-jobs-international-students/</a:t>
            </a:r>
            <a:endParaRPr dirty="0">
              <a:solidFill>
                <a:schemeClr val="dk1"/>
              </a:solidFill>
            </a:endParaRPr>
          </a:p>
          <a:p>
            <a:pPr marL="457200" lvl="0" indent="-298450" algn="l" rtl="0">
              <a:lnSpc>
                <a:spcPct val="115000"/>
              </a:lnSpc>
              <a:spcBef>
                <a:spcPts val="0"/>
              </a:spcBef>
              <a:spcAft>
                <a:spcPts val="0"/>
              </a:spcAft>
              <a:buSzPts val="1100"/>
              <a:buChar char="●"/>
            </a:pPr>
            <a:r>
              <a:rPr lang="en-GB" dirty="0">
                <a:solidFill>
                  <a:schemeClr val="dk1"/>
                </a:solidFill>
              </a:rPr>
              <a:t>Minimum wage  - </a:t>
            </a:r>
            <a:r>
              <a:rPr lang="en-GB" u="sng" dirty="0">
                <a:solidFill>
                  <a:srgbClr val="1155CC"/>
                </a:solidFill>
                <a:hlinkClick r:id="rId6"/>
              </a:rPr>
              <a:t>fairwork.gov.au/how-we-will-help/templates-and-guides/fact-sheets/minimum-workplace-entitlements/minimum-wages</a:t>
            </a:r>
            <a:endParaRPr dirty="0">
              <a:solidFill>
                <a:schemeClr val="dk1"/>
              </a:solidFill>
            </a:endParaRPr>
          </a:p>
          <a:p>
            <a:pPr marL="457200" lvl="0" indent="-298450" algn="l" rtl="0">
              <a:lnSpc>
                <a:spcPct val="115000"/>
              </a:lnSpc>
              <a:spcBef>
                <a:spcPts val="0"/>
              </a:spcBef>
              <a:spcAft>
                <a:spcPts val="0"/>
              </a:spcAft>
              <a:buSzPts val="1100"/>
              <a:buChar char="●"/>
            </a:pPr>
            <a:r>
              <a:rPr lang="en-GB" dirty="0">
                <a:solidFill>
                  <a:schemeClr val="dk1"/>
                </a:solidFill>
              </a:rPr>
              <a:t>Pooja &amp;  Annalyn - </a:t>
            </a:r>
            <a:r>
              <a:rPr lang="en-GB" u="sng" dirty="0">
                <a:solidFill>
                  <a:srgbClr val="1155CC"/>
                </a:solidFill>
                <a:hlinkClick r:id="rId7"/>
              </a:rPr>
              <a:t>cityofsydney.nsw.gov.au/community/community-support/international-students/studying-and-working-in-sydney/leadership-ambassador-program/2018-2020-ambassadors</a:t>
            </a:r>
            <a:endParaRPr dirty="0">
              <a:solidFill>
                <a:schemeClr val="dk1"/>
              </a:solidFill>
            </a:endParaRPr>
          </a:p>
          <a:p>
            <a:pPr marL="457200" lvl="0" indent="-298450" algn="l" rtl="0">
              <a:lnSpc>
                <a:spcPct val="115000"/>
              </a:lnSpc>
              <a:spcBef>
                <a:spcPts val="0"/>
              </a:spcBef>
              <a:spcAft>
                <a:spcPts val="0"/>
              </a:spcAft>
              <a:buSzPts val="1100"/>
              <a:buChar char="●"/>
            </a:pPr>
            <a:r>
              <a:rPr lang="en-GB" dirty="0" err="1">
                <a:solidFill>
                  <a:schemeClr val="dk1"/>
                </a:solidFill>
              </a:rPr>
              <a:t>Lakey</a:t>
            </a:r>
            <a:r>
              <a:rPr lang="en-GB" dirty="0">
                <a:solidFill>
                  <a:schemeClr val="dk1"/>
                </a:solidFill>
              </a:rPr>
              <a:t> - </a:t>
            </a:r>
            <a:r>
              <a:rPr lang="en-GB" u="sng" dirty="0">
                <a:solidFill>
                  <a:srgbClr val="1155CC"/>
                </a:solidFill>
                <a:hlinkClick r:id="rId8"/>
              </a:rPr>
              <a:t>baaa.org.bt/file/alumnimesage.pdf</a:t>
            </a:r>
            <a:endParaRPr dirty="0"/>
          </a:p>
        </p:txBody>
      </p:sp>
    </p:spTree>
    <p:extLst>
      <p:ext uri="{BB962C8B-B14F-4D97-AF65-F5344CB8AC3E}">
        <p14:creationId xmlns:p14="http://schemas.microsoft.com/office/powerpoint/2010/main" val="63444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F9EE5B-FE2F-4FED-ACA4-680F14F612C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GT"/>
          </a:p>
        </p:txBody>
      </p:sp>
      <p:sp>
        <p:nvSpPr>
          <p:cNvPr id="3" name="Subtítulo 2">
            <a:extLst>
              <a:ext uri="{FF2B5EF4-FFF2-40B4-BE49-F238E27FC236}">
                <a16:creationId xmlns:a16="http://schemas.microsoft.com/office/drawing/2014/main" id="{FB0E559E-6B27-4C0A-9684-F0C0ED48F1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GT"/>
          </a:p>
        </p:txBody>
      </p:sp>
      <p:sp>
        <p:nvSpPr>
          <p:cNvPr id="4" name="Marcador de fecha 3">
            <a:extLst>
              <a:ext uri="{FF2B5EF4-FFF2-40B4-BE49-F238E27FC236}">
                <a16:creationId xmlns:a16="http://schemas.microsoft.com/office/drawing/2014/main" id="{8FFF64FF-2489-48B5-ABC4-8C032A10E623}"/>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5" name="Marcador de pie de página 4">
            <a:extLst>
              <a:ext uri="{FF2B5EF4-FFF2-40B4-BE49-F238E27FC236}">
                <a16:creationId xmlns:a16="http://schemas.microsoft.com/office/drawing/2014/main" id="{A5F196BD-C1C4-40AB-9C77-34760C82FF26}"/>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BEACD799-1041-4D4B-B13F-5FB2DDFE4E54}"/>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2353658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A75B1C-D745-48F3-AC54-E1F63854F617}"/>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7502447C-F39A-4AF9-B5E6-73D0ACE18B4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E1F9ECDF-CE6A-4F3A-886D-05DC6FE155F2}"/>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5" name="Marcador de pie de página 4">
            <a:extLst>
              <a:ext uri="{FF2B5EF4-FFF2-40B4-BE49-F238E27FC236}">
                <a16:creationId xmlns:a16="http://schemas.microsoft.com/office/drawing/2014/main" id="{430F0C98-A6FB-4DCF-83C3-6C2742467BA8}"/>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A221C56A-DE11-439D-A0E3-2725C463E880}"/>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519008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8870898-D24E-4E81-8868-C02A61C73C0B}"/>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GT"/>
          </a:p>
        </p:txBody>
      </p:sp>
      <p:sp>
        <p:nvSpPr>
          <p:cNvPr id="3" name="Marcador de texto vertical 2">
            <a:extLst>
              <a:ext uri="{FF2B5EF4-FFF2-40B4-BE49-F238E27FC236}">
                <a16:creationId xmlns:a16="http://schemas.microsoft.com/office/drawing/2014/main" id="{98DC4D5A-96CD-43DD-AD4A-93635C5BBFC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07F27C0C-A6FB-4CC5-AD9B-F3D86CBE22AB}"/>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5" name="Marcador de pie de página 4">
            <a:extLst>
              <a:ext uri="{FF2B5EF4-FFF2-40B4-BE49-F238E27FC236}">
                <a16:creationId xmlns:a16="http://schemas.microsoft.com/office/drawing/2014/main" id="{B9EB7CEA-7000-4D77-8A34-38C0C60F52C6}"/>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57C6658D-9B21-4173-91C5-922270CB0874}"/>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651963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raph layout 1">
    <p:spTree>
      <p:nvGrpSpPr>
        <p:cNvPr id="1" name=""/>
        <p:cNvGrpSpPr/>
        <p:nvPr/>
      </p:nvGrpSpPr>
      <p:grpSpPr>
        <a:xfrm>
          <a:off x="0" y="0"/>
          <a:ext cx="0" cy="0"/>
          <a:chOff x="0" y="0"/>
          <a:chExt cx="0" cy="0"/>
        </a:xfrm>
      </p:grpSpPr>
      <p:sp>
        <p:nvSpPr>
          <p:cNvPr id="25" name="Chart Placeholder 24">
            <a:extLst>
              <a:ext uri="{FF2B5EF4-FFF2-40B4-BE49-F238E27FC236}">
                <a16:creationId xmlns:a16="http://schemas.microsoft.com/office/drawing/2014/main" id="{1A9F4F83-E503-40BD-8D3F-AB8469F95744}"/>
              </a:ext>
            </a:extLst>
          </p:cNvPr>
          <p:cNvSpPr>
            <a:spLocks noGrp="1"/>
          </p:cNvSpPr>
          <p:nvPr>
            <p:ph type="chart" sz="quarter" idx="21" hasCustomPrompt="1"/>
          </p:nvPr>
        </p:nvSpPr>
        <p:spPr>
          <a:xfrm>
            <a:off x="273465" y="1526875"/>
            <a:ext cx="8896414" cy="4453926"/>
          </a:xfrm>
          <a:prstGeom prst="rect">
            <a:avLst/>
          </a:prstGeom>
        </p:spPr>
        <p:txBody>
          <a:bodyPr/>
          <a:lstStyle>
            <a:lvl1pPr marL="0" indent="0">
              <a:buNone/>
              <a:defRPr sz="1200" b="0" i="0">
                <a:solidFill>
                  <a:schemeClr val="accent1"/>
                </a:solidFill>
                <a:latin typeface="AU Sans BETA Text" pitchFamily="2" charset="0"/>
              </a:defRPr>
            </a:lvl1pPr>
          </a:lstStyle>
          <a:p>
            <a:r>
              <a:rPr lang="en-US" dirty="0"/>
              <a:t>Click to add graph</a:t>
            </a:r>
            <a:endParaRPr lang="en-AU" dirty="0"/>
          </a:p>
        </p:txBody>
      </p:sp>
      <p:pic>
        <p:nvPicPr>
          <p:cNvPr id="23" name="Picture 22">
            <a:extLst>
              <a:ext uri="{FF2B5EF4-FFF2-40B4-BE49-F238E27FC236}">
                <a16:creationId xmlns:a16="http://schemas.microsoft.com/office/drawing/2014/main" id="{3E9A7013-BFD8-7944-9622-DA452A54A55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32400" y="346506"/>
            <a:ext cx="504000" cy="2329074"/>
          </a:xfrm>
          <a:prstGeom prst="rect">
            <a:avLst/>
          </a:prstGeom>
        </p:spPr>
      </p:pic>
      <p:sp>
        <p:nvSpPr>
          <p:cNvPr id="8" name="Slide Number Placeholder 5">
            <a:extLst>
              <a:ext uri="{FF2B5EF4-FFF2-40B4-BE49-F238E27FC236}">
                <a16:creationId xmlns:a16="http://schemas.microsoft.com/office/drawing/2014/main" id="{7086279E-5E6E-2C41-BC9F-6D7ACAF95BEA}"/>
              </a:ext>
            </a:extLst>
          </p:cNvPr>
          <p:cNvSpPr txBox="1">
            <a:spLocks/>
          </p:cNvSpPr>
          <p:nvPr userDrawn="1"/>
        </p:nvSpPr>
        <p:spPr>
          <a:xfrm>
            <a:off x="11548177" y="6392253"/>
            <a:ext cx="358924" cy="162371"/>
          </a:xfrm>
          <a:prstGeom prst="rect">
            <a:avLst/>
          </a:prstGeom>
        </p:spPr>
        <p:txBody>
          <a:bodyPr vert="horz" lIns="91440" tIns="45720" rIns="91440" bIns="45720" rtlCol="0" anchor="ctr"/>
          <a:lstStyle>
            <a:defPPr>
              <a:defRPr lang="en-US"/>
            </a:defPPr>
            <a:lvl1pPr marL="0" algn="l" defTabSz="914400" rtl="0" eaLnBrk="1" latinLnBrk="0" hangingPunct="1">
              <a:defRPr sz="7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2C7F1DCE-ED31-4C2C-8801-E1BBCF5B1651}" type="slidenum">
              <a:rPr lang="en-AU" smtClean="0">
                <a:solidFill>
                  <a:schemeClr val="accent2"/>
                </a:solidFill>
              </a:rPr>
              <a:pPr algn="r"/>
              <a:t>‹Nº›</a:t>
            </a:fld>
            <a:endParaRPr lang="en-AU" dirty="0">
              <a:solidFill>
                <a:schemeClr val="accent2"/>
              </a:solidFill>
            </a:endParaRPr>
          </a:p>
        </p:txBody>
      </p:sp>
      <p:sp>
        <p:nvSpPr>
          <p:cNvPr id="9" name="Text Placeholder 20">
            <a:extLst>
              <a:ext uri="{FF2B5EF4-FFF2-40B4-BE49-F238E27FC236}">
                <a16:creationId xmlns:a16="http://schemas.microsoft.com/office/drawing/2014/main" id="{AC6E9C56-D336-0D4D-ACBC-02B30F666C8D}"/>
              </a:ext>
            </a:extLst>
          </p:cNvPr>
          <p:cNvSpPr>
            <a:spLocks noGrp="1"/>
          </p:cNvSpPr>
          <p:nvPr>
            <p:ph type="body" sz="quarter" idx="17" hasCustomPrompt="1"/>
          </p:nvPr>
        </p:nvSpPr>
        <p:spPr>
          <a:xfrm>
            <a:off x="273465" y="6392253"/>
            <a:ext cx="1392238" cy="162367"/>
          </a:xfrm>
          <a:prstGeom prst="rect">
            <a:avLst/>
          </a:prstGeom>
        </p:spPr>
        <p:txBody>
          <a:bodyPr anchor="ctr">
            <a:normAutofit/>
          </a:bodyPr>
          <a:lstStyle>
            <a:lvl1pPr marL="0" indent="0">
              <a:buNone/>
              <a:defRPr sz="700">
                <a:solidFill>
                  <a:schemeClr val="accent2"/>
                </a:solidFill>
              </a:defRPr>
            </a:lvl1pPr>
          </a:lstStyle>
          <a:p>
            <a:pPr lvl="0"/>
            <a:r>
              <a:rPr lang="en-US" dirty="0"/>
              <a:t>Section Title</a:t>
            </a:r>
            <a:endParaRPr lang="en-AU" dirty="0"/>
          </a:p>
        </p:txBody>
      </p:sp>
      <p:sp>
        <p:nvSpPr>
          <p:cNvPr id="10" name="Text Placeholder 20">
            <a:extLst>
              <a:ext uri="{FF2B5EF4-FFF2-40B4-BE49-F238E27FC236}">
                <a16:creationId xmlns:a16="http://schemas.microsoft.com/office/drawing/2014/main" id="{55CC3FE2-B33D-D743-A314-98B50E80494F}"/>
              </a:ext>
            </a:extLst>
          </p:cNvPr>
          <p:cNvSpPr>
            <a:spLocks noGrp="1"/>
          </p:cNvSpPr>
          <p:nvPr>
            <p:ph type="body" sz="quarter" idx="18" hasCustomPrompt="1"/>
          </p:nvPr>
        </p:nvSpPr>
        <p:spPr>
          <a:xfrm>
            <a:off x="10322629" y="6392253"/>
            <a:ext cx="666796" cy="162367"/>
          </a:xfrm>
          <a:prstGeom prst="rect">
            <a:avLst/>
          </a:prstGeom>
        </p:spPr>
        <p:txBody>
          <a:bodyPr anchor="ctr">
            <a:normAutofit/>
          </a:bodyPr>
          <a:lstStyle>
            <a:lvl1pPr marL="0" indent="0">
              <a:buNone/>
              <a:defRPr sz="700">
                <a:solidFill>
                  <a:schemeClr val="accent2"/>
                </a:solidFill>
              </a:defRPr>
            </a:lvl1pPr>
          </a:lstStyle>
          <a:p>
            <a:pPr lvl="0"/>
            <a:r>
              <a:rPr lang="en-US" dirty="0"/>
              <a:t>Date</a:t>
            </a:r>
            <a:endParaRPr lang="en-AU" dirty="0"/>
          </a:p>
        </p:txBody>
      </p:sp>
      <p:sp>
        <p:nvSpPr>
          <p:cNvPr id="11" name="Text Placeholder 13">
            <a:extLst>
              <a:ext uri="{FF2B5EF4-FFF2-40B4-BE49-F238E27FC236}">
                <a16:creationId xmlns:a16="http://schemas.microsoft.com/office/drawing/2014/main" id="{5E02328F-429B-4492-A352-5AD3919C1DCB}"/>
              </a:ext>
            </a:extLst>
          </p:cNvPr>
          <p:cNvSpPr>
            <a:spLocks noGrp="1"/>
          </p:cNvSpPr>
          <p:nvPr>
            <p:ph type="body" sz="quarter" idx="13" hasCustomPrompt="1"/>
          </p:nvPr>
        </p:nvSpPr>
        <p:spPr>
          <a:xfrm>
            <a:off x="273465" y="346506"/>
            <a:ext cx="8896414" cy="969154"/>
          </a:xfrm>
          <a:prstGeom prst="rect">
            <a:avLst/>
          </a:prstGeom>
        </p:spPr>
        <p:txBody>
          <a:bodyPr anchor="ctr">
            <a:noAutofit/>
          </a:bodyPr>
          <a:lstStyle>
            <a:lvl1pPr marL="0" indent="0">
              <a:lnSpc>
                <a:spcPct val="100000"/>
              </a:lnSpc>
              <a:buNone/>
              <a:defRPr sz="2400" b="1" i="0">
                <a:solidFill>
                  <a:schemeClr val="accent1"/>
                </a:solidFill>
                <a:latin typeface="AU Sans BETA Display" pitchFamily="2" charset="0"/>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Heading</a:t>
            </a:r>
            <a:endParaRPr lang="en-AU" dirty="0"/>
          </a:p>
        </p:txBody>
      </p:sp>
    </p:spTree>
    <p:extLst>
      <p:ext uri="{BB962C8B-B14F-4D97-AF65-F5344CB8AC3E}">
        <p14:creationId xmlns:p14="http://schemas.microsoft.com/office/powerpoint/2010/main" val="288679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3D187B-9A60-4149-8B78-FF8A4E5DAE3C}"/>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D3EC6A07-20BC-4C3C-9E5B-1ED42C590F4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30047175-5513-4FB6-B0C4-EB8F9EAA614A}"/>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5" name="Marcador de pie de página 4">
            <a:extLst>
              <a:ext uri="{FF2B5EF4-FFF2-40B4-BE49-F238E27FC236}">
                <a16:creationId xmlns:a16="http://schemas.microsoft.com/office/drawing/2014/main" id="{C039FB8C-6B90-4D67-AD5D-55536B2045D4}"/>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92DF2943-D2ED-43C5-9323-DD8A905239B5}"/>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8818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49B142-30BF-4157-8050-EE429FFB896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4B3E907F-7D56-419D-8548-929BD4D7E9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896A4E5-FA67-4B29-897C-6B3C7D969F6B}"/>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5" name="Marcador de pie de página 4">
            <a:extLst>
              <a:ext uri="{FF2B5EF4-FFF2-40B4-BE49-F238E27FC236}">
                <a16:creationId xmlns:a16="http://schemas.microsoft.com/office/drawing/2014/main" id="{2680BA35-7D6E-4883-BB2F-056906568866}"/>
              </a:ext>
            </a:extLst>
          </p:cNvPr>
          <p:cNvSpPr>
            <a:spLocks noGrp="1"/>
          </p:cNvSpPr>
          <p:nvPr>
            <p:ph type="ftr" sz="quarter" idx="11"/>
          </p:nvPr>
        </p:nvSpPr>
        <p:spPr/>
        <p:txBody>
          <a:bodyPr/>
          <a:lstStyle/>
          <a:p>
            <a:endParaRPr lang="es-GT"/>
          </a:p>
        </p:txBody>
      </p:sp>
      <p:sp>
        <p:nvSpPr>
          <p:cNvPr id="6" name="Marcador de número de diapositiva 5">
            <a:extLst>
              <a:ext uri="{FF2B5EF4-FFF2-40B4-BE49-F238E27FC236}">
                <a16:creationId xmlns:a16="http://schemas.microsoft.com/office/drawing/2014/main" id="{59719686-82D6-452C-900A-CBC79BE81FAE}"/>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3422081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8DEB2D-D46B-4DD9-A14F-E0D8C4165199}"/>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3ED20241-18DB-42F1-899B-1003F4F2AE9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contenido 3">
            <a:extLst>
              <a:ext uri="{FF2B5EF4-FFF2-40B4-BE49-F238E27FC236}">
                <a16:creationId xmlns:a16="http://schemas.microsoft.com/office/drawing/2014/main" id="{18BA4B50-1569-4706-A61F-0E4C602E6F9D}"/>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fecha 4">
            <a:extLst>
              <a:ext uri="{FF2B5EF4-FFF2-40B4-BE49-F238E27FC236}">
                <a16:creationId xmlns:a16="http://schemas.microsoft.com/office/drawing/2014/main" id="{641A183D-8A69-44D1-AA68-7D06B7035270}"/>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6" name="Marcador de pie de página 5">
            <a:extLst>
              <a:ext uri="{FF2B5EF4-FFF2-40B4-BE49-F238E27FC236}">
                <a16:creationId xmlns:a16="http://schemas.microsoft.com/office/drawing/2014/main" id="{36D73411-FF48-4921-89E8-B5BD678A5127}"/>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DB857963-CE29-444C-B6CA-D5FC621783DB}"/>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704123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25551-1F1D-420F-B21A-8945A4462ED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B4F6251D-257E-46CE-9D15-AF074D6E1D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C247D13-0C5F-47A4-A662-8001FA807899}"/>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5" name="Marcador de texto 4">
            <a:extLst>
              <a:ext uri="{FF2B5EF4-FFF2-40B4-BE49-F238E27FC236}">
                <a16:creationId xmlns:a16="http://schemas.microsoft.com/office/drawing/2014/main" id="{7488A214-E71F-47F1-9537-9D2854026C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5D168B9-A913-48B5-A29F-C9B806FE2C9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7" name="Marcador de fecha 6">
            <a:extLst>
              <a:ext uri="{FF2B5EF4-FFF2-40B4-BE49-F238E27FC236}">
                <a16:creationId xmlns:a16="http://schemas.microsoft.com/office/drawing/2014/main" id="{83C2D565-545C-4B25-B136-953E069F5E85}"/>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8" name="Marcador de pie de página 7">
            <a:extLst>
              <a:ext uri="{FF2B5EF4-FFF2-40B4-BE49-F238E27FC236}">
                <a16:creationId xmlns:a16="http://schemas.microsoft.com/office/drawing/2014/main" id="{301DAA4C-2A42-49D3-9712-443557E5BAFE}"/>
              </a:ext>
            </a:extLst>
          </p:cNvPr>
          <p:cNvSpPr>
            <a:spLocks noGrp="1"/>
          </p:cNvSpPr>
          <p:nvPr>
            <p:ph type="ftr" sz="quarter" idx="11"/>
          </p:nvPr>
        </p:nvSpPr>
        <p:spPr/>
        <p:txBody>
          <a:bodyPr/>
          <a:lstStyle/>
          <a:p>
            <a:endParaRPr lang="es-GT"/>
          </a:p>
        </p:txBody>
      </p:sp>
      <p:sp>
        <p:nvSpPr>
          <p:cNvPr id="9" name="Marcador de número de diapositiva 8">
            <a:extLst>
              <a:ext uri="{FF2B5EF4-FFF2-40B4-BE49-F238E27FC236}">
                <a16:creationId xmlns:a16="http://schemas.microsoft.com/office/drawing/2014/main" id="{247F0963-BAC8-4A1C-BBAB-EAB699386C18}"/>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3092325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C7D10F-2A87-425E-9495-327CA4A71130}"/>
              </a:ext>
            </a:extLst>
          </p:cNvPr>
          <p:cNvSpPr>
            <a:spLocks noGrp="1"/>
          </p:cNvSpPr>
          <p:nvPr>
            <p:ph type="title"/>
          </p:nvPr>
        </p:nvSpPr>
        <p:spPr/>
        <p:txBody>
          <a:bodyPr/>
          <a:lstStyle/>
          <a:p>
            <a:r>
              <a:rPr lang="es-ES"/>
              <a:t>Haga clic para modificar el estilo de título del patrón</a:t>
            </a:r>
            <a:endParaRPr lang="es-GT"/>
          </a:p>
        </p:txBody>
      </p:sp>
      <p:sp>
        <p:nvSpPr>
          <p:cNvPr id="3" name="Marcador de fecha 2">
            <a:extLst>
              <a:ext uri="{FF2B5EF4-FFF2-40B4-BE49-F238E27FC236}">
                <a16:creationId xmlns:a16="http://schemas.microsoft.com/office/drawing/2014/main" id="{9A476005-C19F-4D0D-B9AD-FE501563629C}"/>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4" name="Marcador de pie de página 3">
            <a:extLst>
              <a:ext uri="{FF2B5EF4-FFF2-40B4-BE49-F238E27FC236}">
                <a16:creationId xmlns:a16="http://schemas.microsoft.com/office/drawing/2014/main" id="{5ECFF68E-6B28-4CC3-A9B3-F59E2AE6B34A}"/>
              </a:ext>
            </a:extLst>
          </p:cNvPr>
          <p:cNvSpPr>
            <a:spLocks noGrp="1"/>
          </p:cNvSpPr>
          <p:nvPr>
            <p:ph type="ftr" sz="quarter" idx="11"/>
          </p:nvPr>
        </p:nvSpPr>
        <p:spPr/>
        <p:txBody>
          <a:bodyPr/>
          <a:lstStyle/>
          <a:p>
            <a:endParaRPr lang="es-GT"/>
          </a:p>
        </p:txBody>
      </p:sp>
      <p:sp>
        <p:nvSpPr>
          <p:cNvPr id="5" name="Marcador de número de diapositiva 4">
            <a:extLst>
              <a:ext uri="{FF2B5EF4-FFF2-40B4-BE49-F238E27FC236}">
                <a16:creationId xmlns:a16="http://schemas.microsoft.com/office/drawing/2014/main" id="{6AADB006-52AF-4238-83ED-A5A88E5A597A}"/>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249557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43E4AA6-7918-4630-AB95-9540E61878AA}"/>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3" name="Marcador de pie de página 2">
            <a:extLst>
              <a:ext uri="{FF2B5EF4-FFF2-40B4-BE49-F238E27FC236}">
                <a16:creationId xmlns:a16="http://schemas.microsoft.com/office/drawing/2014/main" id="{2048B043-0143-4498-B519-26DE1E87105A}"/>
              </a:ext>
            </a:extLst>
          </p:cNvPr>
          <p:cNvSpPr>
            <a:spLocks noGrp="1"/>
          </p:cNvSpPr>
          <p:nvPr>
            <p:ph type="ftr" sz="quarter" idx="11"/>
          </p:nvPr>
        </p:nvSpPr>
        <p:spPr/>
        <p:txBody>
          <a:bodyPr/>
          <a:lstStyle/>
          <a:p>
            <a:endParaRPr lang="es-GT"/>
          </a:p>
        </p:txBody>
      </p:sp>
      <p:sp>
        <p:nvSpPr>
          <p:cNvPr id="4" name="Marcador de número de diapositiva 3">
            <a:extLst>
              <a:ext uri="{FF2B5EF4-FFF2-40B4-BE49-F238E27FC236}">
                <a16:creationId xmlns:a16="http://schemas.microsoft.com/office/drawing/2014/main" id="{82FB894C-41EA-4913-8E93-4FEF0773EDC1}"/>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287589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0B339-F2C8-4F5A-A50C-2236C5F30CD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contenido 2">
            <a:extLst>
              <a:ext uri="{FF2B5EF4-FFF2-40B4-BE49-F238E27FC236}">
                <a16:creationId xmlns:a16="http://schemas.microsoft.com/office/drawing/2014/main" id="{42D6C7AB-2ED2-4FAB-A238-D657AF1493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texto 3">
            <a:extLst>
              <a:ext uri="{FF2B5EF4-FFF2-40B4-BE49-F238E27FC236}">
                <a16:creationId xmlns:a16="http://schemas.microsoft.com/office/drawing/2014/main" id="{1A5B4C4C-7EAB-456D-80E2-D3BAEABE75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86B1D4-DCE3-4BE6-87F6-33FF2BA40480}"/>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6" name="Marcador de pie de página 5">
            <a:extLst>
              <a:ext uri="{FF2B5EF4-FFF2-40B4-BE49-F238E27FC236}">
                <a16:creationId xmlns:a16="http://schemas.microsoft.com/office/drawing/2014/main" id="{07DC3BD8-2677-477C-90F6-3CF29BA2EDCD}"/>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B11D9C4C-6EA3-4F1C-A646-8DA20CDCA492}"/>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3813246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40FB74-FC1C-46B9-9FCF-3CE5AD84841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GT"/>
          </a:p>
        </p:txBody>
      </p:sp>
      <p:sp>
        <p:nvSpPr>
          <p:cNvPr id="3" name="Marcador de posición de imagen 2">
            <a:extLst>
              <a:ext uri="{FF2B5EF4-FFF2-40B4-BE49-F238E27FC236}">
                <a16:creationId xmlns:a16="http://schemas.microsoft.com/office/drawing/2014/main" id="{D9AE8419-C180-404F-92CB-00FF440BF0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a:extLst>
              <a:ext uri="{FF2B5EF4-FFF2-40B4-BE49-F238E27FC236}">
                <a16:creationId xmlns:a16="http://schemas.microsoft.com/office/drawing/2014/main" id="{5F26770E-3EED-4CFC-98C1-4670D0CD5A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14C6324-C1C3-4D10-BBCA-3093F4655864}"/>
              </a:ext>
            </a:extLst>
          </p:cNvPr>
          <p:cNvSpPr>
            <a:spLocks noGrp="1"/>
          </p:cNvSpPr>
          <p:nvPr>
            <p:ph type="dt" sz="half" idx="10"/>
          </p:nvPr>
        </p:nvSpPr>
        <p:spPr/>
        <p:txBody>
          <a:bodyPr/>
          <a:lstStyle/>
          <a:p>
            <a:fld id="{17ED4A46-BF91-4BDF-9BF0-A1D503F976BB}" type="datetimeFigureOut">
              <a:rPr lang="es-GT" smtClean="0"/>
              <a:t>11/11/2022</a:t>
            </a:fld>
            <a:endParaRPr lang="es-GT"/>
          </a:p>
        </p:txBody>
      </p:sp>
      <p:sp>
        <p:nvSpPr>
          <p:cNvPr id="6" name="Marcador de pie de página 5">
            <a:extLst>
              <a:ext uri="{FF2B5EF4-FFF2-40B4-BE49-F238E27FC236}">
                <a16:creationId xmlns:a16="http://schemas.microsoft.com/office/drawing/2014/main" id="{77D76234-5D41-4562-87B3-8B8702BFFA35}"/>
              </a:ext>
            </a:extLst>
          </p:cNvPr>
          <p:cNvSpPr>
            <a:spLocks noGrp="1"/>
          </p:cNvSpPr>
          <p:nvPr>
            <p:ph type="ftr" sz="quarter" idx="11"/>
          </p:nvPr>
        </p:nvSpPr>
        <p:spPr/>
        <p:txBody>
          <a:bodyPr/>
          <a:lstStyle/>
          <a:p>
            <a:endParaRPr lang="es-GT"/>
          </a:p>
        </p:txBody>
      </p:sp>
      <p:sp>
        <p:nvSpPr>
          <p:cNvPr id="7" name="Marcador de número de diapositiva 6">
            <a:extLst>
              <a:ext uri="{FF2B5EF4-FFF2-40B4-BE49-F238E27FC236}">
                <a16:creationId xmlns:a16="http://schemas.microsoft.com/office/drawing/2014/main" id="{63D4288C-F09C-4B78-A7E0-B75DEB0AA36D}"/>
              </a:ext>
            </a:extLst>
          </p:cNvPr>
          <p:cNvSpPr>
            <a:spLocks noGrp="1"/>
          </p:cNvSpPr>
          <p:nvPr>
            <p:ph type="sldNum" sz="quarter" idx="12"/>
          </p:nvPr>
        </p:nvSpPr>
        <p:spPr/>
        <p:txBody>
          <a:bodyPr/>
          <a:lstStyle/>
          <a:p>
            <a:fld id="{6CA57C91-A9F4-4541-9782-60C633C9365D}" type="slidenum">
              <a:rPr lang="es-GT" smtClean="0"/>
              <a:t>‹Nº›</a:t>
            </a:fld>
            <a:endParaRPr lang="es-GT"/>
          </a:p>
        </p:txBody>
      </p:sp>
    </p:spTree>
    <p:extLst>
      <p:ext uri="{BB962C8B-B14F-4D97-AF65-F5344CB8AC3E}">
        <p14:creationId xmlns:p14="http://schemas.microsoft.com/office/powerpoint/2010/main" val="2434809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40D5AF89-A7E3-4789-B6E9-F36CE43328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GT"/>
          </a:p>
        </p:txBody>
      </p:sp>
      <p:sp>
        <p:nvSpPr>
          <p:cNvPr id="3" name="Marcador de texto 2">
            <a:extLst>
              <a:ext uri="{FF2B5EF4-FFF2-40B4-BE49-F238E27FC236}">
                <a16:creationId xmlns:a16="http://schemas.microsoft.com/office/drawing/2014/main" id="{AE87EDF6-341A-47DE-ACC4-8D52D19DE7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GT"/>
          </a:p>
        </p:txBody>
      </p:sp>
      <p:sp>
        <p:nvSpPr>
          <p:cNvPr id="4" name="Marcador de fecha 3">
            <a:extLst>
              <a:ext uri="{FF2B5EF4-FFF2-40B4-BE49-F238E27FC236}">
                <a16:creationId xmlns:a16="http://schemas.microsoft.com/office/drawing/2014/main" id="{23C7A00A-D703-4898-B326-6202E15EC7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ED4A46-BF91-4BDF-9BF0-A1D503F976BB}" type="datetimeFigureOut">
              <a:rPr lang="es-GT" smtClean="0"/>
              <a:t>11/11/2022</a:t>
            </a:fld>
            <a:endParaRPr lang="es-GT"/>
          </a:p>
        </p:txBody>
      </p:sp>
      <p:sp>
        <p:nvSpPr>
          <p:cNvPr id="5" name="Marcador de pie de página 4">
            <a:extLst>
              <a:ext uri="{FF2B5EF4-FFF2-40B4-BE49-F238E27FC236}">
                <a16:creationId xmlns:a16="http://schemas.microsoft.com/office/drawing/2014/main" id="{69B0FBB6-CD5D-41EC-BA73-60081D0035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a:extLst>
              <a:ext uri="{FF2B5EF4-FFF2-40B4-BE49-F238E27FC236}">
                <a16:creationId xmlns:a16="http://schemas.microsoft.com/office/drawing/2014/main" id="{FD63B174-4C0A-4C1C-912C-A9A2177A2E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57C91-A9F4-4541-9782-60C633C9365D}" type="slidenum">
              <a:rPr lang="es-GT" smtClean="0"/>
              <a:t>‹Nº›</a:t>
            </a:fld>
            <a:endParaRPr lang="es-GT"/>
          </a:p>
        </p:txBody>
      </p:sp>
    </p:spTree>
    <p:extLst>
      <p:ext uri="{BB962C8B-B14F-4D97-AF65-F5344CB8AC3E}">
        <p14:creationId xmlns:p14="http://schemas.microsoft.com/office/powerpoint/2010/main" val="3904628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 name="Rectangle 2">
            <a:extLst>
              <a:ext uri="{FF2B5EF4-FFF2-40B4-BE49-F238E27FC236}">
                <a16:creationId xmlns:a16="http://schemas.microsoft.com/office/drawing/2014/main" id="{1BC62EED-36B1-FB47-AB67-1564211B4547}"/>
              </a:ext>
            </a:extLst>
          </p:cNvPr>
          <p:cNvSpPr/>
          <p:nvPr/>
        </p:nvSpPr>
        <p:spPr>
          <a:xfrm>
            <a:off x="5073805" y="1472066"/>
            <a:ext cx="6041304" cy="5645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Verdana"/>
              <a:ea typeface="+mn-ea"/>
              <a:cs typeface="+mn-cs"/>
            </a:endParaRPr>
          </a:p>
        </p:txBody>
      </p:sp>
      <p:sp>
        <p:nvSpPr>
          <p:cNvPr id="16" name="Rectangle 15"/>
          <p:cNvSpPr/>
          <p:nvPr/>
        </p:nvSpPr>
        <p:spPr>
          <a:xfrm>
            <a:off x="5073805" y="2065728"/>
            <a:ext cx="6032997" cy="4348439"/>
          </a:xfrm>
          <a:prstGeom prst="rect">
            <a:avLst/>
          </a:prstGeom>
          <a:solidFill>
            <a:srgbClr val="0039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Verdana"/>
              <a:ea typeface="+mn-ea"/>
              <a:cs typeface="+mn-cs"/>
            </a:endParaRPr>
          </a:p>
        </p:txBody>
      </p:sp>
      <p:sp>
        <p:nvSpPr>
          <p:cNvPr id="2" name="Text Placeholder 1"/>
          <p:cNvSpPr>
            <a:spLocks noGrp="1"/>
          </p:cNvSpPr>
          <p:nvPr>
            <p:ph type="body" sz="quarter" idx="13"/>
          </p:nvPr>
        </p:nvSpPr>
        <p:spPr>
          <a:xfrm>
            <a:off x="272335" y="78286"/>
            <a:ext cx="10270357" cy="969154"/>
          </a:xfrm>
        </p:spPr>
        <p:txBody>
          <a:bodyPr/>
          <a:lstStyle/>
          <a:p>
            <a:endParaRPr lang="es-ES" sz="3200" dirty="0">
              <a:solidFill>
                <a:srgbClr val="003929"/>
              </a:solidFill>
            </a:endParaRPr>
          </a:p>
          <a:p>
            <a:r>
              <a:rPr lang="es-ES" sz="3200" dirty="0">
                <a:solidFill>
                  <a:srgbClr val="003929"/>
                </a:solidFill>
              </a:rPr>
              <a:t>Derechos laborales permiten a los estudiantes adquirir amplia experiencia al combinar el estudio con trabajo</a:t>
            </a:r>
            <a:endParaRPr lang="en-US" sz="3200" dirty="0">
              <a:solidFill>
                <a:srgbClr val="003929"/>
              </a:solidFill>
            </a:endParaRPr>
          </a:p>
        </p:txBody>
      </p:sp>
      <p:sp>
        <p:nvSpPr>
          <p:cNvPr id="27" name="Rectangle 26">
            <a:extLst>
              <a:ext uri="{FF2B5EF4-FFF2-40B4-BE49-F238E27FC236}">
                <a16:creationId xmlns:a16="http://schemas.microsoft.com/office/drawing/2014/main" id="{51EA4008-DDFF-4041-BDDA-00372E4C702A}"/>
              </a:ext>
            </a:extLst>
          </p:cNvPr>
          <p:cNvSpPr/>
          <p:nvPr/>
        </p:nvSpPr>
        <p:spPr>
          <a:xfrm>
            <a:off x="2668911" y="3063823"/>
            <a:ext cx="2117099" cy="535531"/>
          </a:xfrm>
          <a:prstGeom prst="rect">
            <a:avLst/>
          </a:prstGeom>
        </p:spPr>
        <p:txBody>
          <a:bodyPr wrap="square">
            <a:spAutoFit/>
          </a:bodyPr>
          <a:lstStyle/>
          <a:p>
            <a:pPr marL="0" marR="0" lvl="0" indent="0" algn="ctr" defTabSz="914400" rtl="0" eaLnBrk="1" fontAlgn="auto" latinLnBrk="0" hangingPunct="1">
              <a:lnSpc>
                <a:spcPct val="90000"/>
              </a:lnSpc>
              <a:spcBef>
                <a:spcPts val="0"/>
              </a:spcBef>
              <a:spcAft>
                <a:spcPts val="0"/>
              </a:spcAft>
              <a:buClr>
                <a:srgbClr val="000000"/>
              </a:buClr>
              <a:buSzPts val="1100"/>
              <a:buFontTx/>
              <a:buNone/>
              <a:tabLst/>
              <a:defRPr/>
            </a:pP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Trabajo</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ilimitado</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en</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lang="en-US" sz="1600" b="1" kern="1200" dirty="0">
                <a:solidFill>
                  <a:srgbClr val="003929"/>
                </a:solidFill>
                <a:latin typeface="AU Sans BETA Display" pitchFamily="2" charset="0"/>
                <a:ea typeface="+mn-ea"/>
                <a:cs typeface="+mn-cs"/>
              </a:rPr>
              <a:t>é</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poca</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de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vacaciones</a:t>
            </a:r>
            <a:endPar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endParaRPr>
          </a:p>
        </p:txBody>
      </p:sp>
      <p:sp>
        <p:nvSpPr>
          <p:cNvPr id="59" name="Rectangle 58">
            <a:extLst>
              <a:ext uri="{FF2B5EF4-FFF2-40B4-BE49-F238E27FC236}">
                <a16:creationId xmlns:a16="http://schemas.microsoft.com/office/drawing/2014/main" id="{4ADC1059-9FE7-4EBD-A22C-AE9123FBDB9D}"/>
              </a:ext>
            </a:extLst>
          </p:cNvPr>
          <p:cNvSpPr/>
          <p:nvPr/>
        </p:nvSpPr>
        <p:spPr>
          <a:xfrm>
            <a:off x="2577826" y="5348199"/>
            <a:ext cx="2286002" cy="535531"/>
          </a:xfrm>
          <a:prstGeom prst="rect">
            <a:avLst/>
          </a:prstGeom>
        </p:spPr>
        <p:txBody>
          <a:bodyPr wrap="square">
            <a:spAutoFit/>
          </a:bodyPr>
          <a:lstStyle/>
          <a:p>
            <a:pPr marL="0" marR="0" lvl="0" indent="0" algn="ctr" defTabSz="914400" rtl="0" eaLnBrk="1" fontAlgn="auto" latinLnBrk="0" hangingPunct="1">
              <a:lnSpc>
                <a:spcPct val="90000"/>
              </a:lnSpc>
              <a:spcBef>
                <a:spcPts val="0"/>
              </a:spcBef>
              <a:spcAft>
                <a:spcPts val="0"/>
              </a:spcAft>
              <a:buClr>
                <a:srgbClr val="000000"/>
              </a:buClr>
              <a:buSzPts val="1100"/>
              <a:buFontTx/>
              <a:buNone/>
              <a:tabLst/>
              <a:defRPr/>
            </a:pP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Protección</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de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leyes</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laborales</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australianas</a:t>
            </a:r>
            <a:endPar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endParaRPr>
          </a:p>
        </p:txBody>
      </p:sp>
      <p:sp>
        <p:nvSpPr>
          <p:cNvPr id="11" name="Rectangle 10">
            <a:extLst>
              <a:ext uri="{FF2B5EF4-FFF2-40B4-BE49-F238E27FC236}">
                <a16:creationId xmlns:a16="http://schemas.microsoft.com/office/drawing/2014/main" id="{37AD37E4-B612-4D6A-8AAC-F0E4340A77D1}"/>
              </a:ext>
            </a:extLst>
          </p:cNvPr>
          <p:cNvSpPr/>
          <p:nvPr/>
        </p:nvSpPr>
        <p:spPr>
          <a:xfrm>
            <a:off x="377775" y="3061519"/>
            <a:ext cx="2120632" cy="757130"/>
          </a:xfrm>
          <a:prstGeom prst="rect">
            <a:avLst/>
          </a:prstGeom>
        </p:spPr>
        <p:txBody>
          <a:bodyPr wrap="square">
            <a:spAutoFit/>
          </a:bodyPr>
          <a:lstStyle/>
          <a:p>
            <a:pPr marL="0" marR="0" lvl="0" indent="0" algn="ctr" defTabSz="914400" rtl="0" eaLnBrk="1" fontAlgn="auto" latinLnBrk="0" hangingPunct="1">
              <a:lnSpc>
                <a:spcPct val="90000"/>
              </a:lnSpc>
              <a:spcBef>
                <a:spcPts val="0"/>
              </a:spcBef>
              <a:spcAft>
                <a:spcPts val="0"/>
              </a:spcAft>
              <a:buClr>
                <a:srgbClr val="000000"/>
              </a:buClr>
              <a:buSzPts val="1100"/>
              <a:buFontTx/>
              <a:buNone/>
              <a:tabLst/>
              <a:defRPr/>
            </a:pP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Trabajo</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ilimitado</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lang="en-US" sz="1600" b="1" kern="1200" dirty="0" err="1">
                <a:solidFill>
                  <a:srgbClr val="003929"/>
                </a:solidFill>
                <a:latin typeface="AU Sans BETA Display" pitchFamily="2" charset="0"/>
                <a:ea typeface="+mn-ea"/>
                <a:cs typeface="+mn-cs"/>
              </a:rPr>
              <a:t>por</a:t>
            </a:r>
            <a:r>
              <a:rPr lang="en-US" sz="1600" b="1" kern="1200" dirty="0">
                <a:solidFill>
                  <a:srgbClr val="003929"/>
                </a:solidFill>
                <a:latin typeface="AU Sans BETA Display" pitchFamily="2" charset="0"/>
                <a:ea typeface="+mn-ea"/>
                <a:cs typeface="+mn-cs"/>
              </a:rPr>
              <a:t> </a:t>
            </a:r>
            <a:r>
              <a:rPr lang="en-US" sz="1600" b="1" kern="1200" dirty="0" err="1">
                <a:solidFill>
                  <a:srgbClr val="003929"/>
                </a:solidFill>
                <a:latin typeface="AU Sans BETA Display" pitchFamily="2" charset="0"/>
                <a:ea typeface="+mn-ea"/>
                <a:cs typeface="+mn-cs"/>
              </a:rPr>
              <a:t>semana</a:t>
            </a:r>
            <a:r>
              <a:rPr lang="en-US" sz="1600" b="1" kern="1200" dirty="0">
                <a:solidFill>
                  <a:srgbClr val="003929"/>
                </a:solidFill>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durante</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estudios</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a:t>
            </a:r>
          </a:p>
        </p:txBody>
      </p:sp>
      <p:grpSp>
        <p:nvGrpSpPr>
          <p:cNvPr id="87" name="Graphic 1065">
            <a:extLst>
              <a:ext uri="{FF2B5EF4-FFF2-40B4-BE49-F238E27FC236}">
                <a16:creationId xmlns:a16="http://schemas.microsoft.com/office/drawing/2014/main" id="{EC202AAE-07EB-470B-90EE-A9601649C0E2}"/>
              </a:ext>
            </a:extLst>
          </p:cNvPr>
          <p:cNvGrpSpPr/>
          <p:nvPr/>
        </p:nvGrpSpPr>
        <p:grpSpPr>
          <a:xfrm>
            <a:off x="799157" y="1782678"/>
            <a:ext cx="1135001" cy="1080072"/>
            <a:chOff x="5917623" y="2576366"/>
            <a:chExt cx="394265" cy="375187"/>
          </a:xfrm>
          <a:solidFill>
            <a:srgbClr val="1D988A"/>
          </a:solidFill>
        </p:grpSpPr>
        <p:sp>
          <p:nvSpPr>
            <p:cNvPr id="88" name="Freeform: Shape 87">
              <a:extLst>
                <a:ext uri="{FF2B5EF4-FFF2-40B4-BE49-F238E27FC236}">
                  <a16:creationId xmlns:a16="http://schemas.microsoft.com/office/drawing/2014/main" id="{2EA354E5-1DB4-4F2F-B7C0-727CD8D4446F}"/>
                </a:ext>
              </a:extLst>
            </p:cNvPr>
            <p:cNvSpPr/>
            <p:nvPr/>
          </p:nvSpPr>
          <p:spPr>
            <a:xfrm>
              <a:off x="5917623" y="2576366"/>
              <a:ext cx="394265" cy="375187"/>
            </a:xfrm>
            <a:custGeom>
              <a:avLst/>
              <a:gdLst>
                <a:gd name="connsiteX0" fmla="*/ 393565 w 394264"/>
                <a:gd name="connsiteY0" fmla="*/ 207434 h 375187"/>
                <a:gd name="connsiteX1" fmla="*/ 348797 w 394264"/>
                <a:gd name="connsiteY1" fmla="*/ 112938 h 375187"/>
                <a:gd name="connsiteX2" fmla="*/ 272742 w 394264"/>
                <a:gd name="connsiteY2" fmla="*/ 71158 h 375187"/>
                <a:gd name="connsiteX3" fmla="*/ 272742 w 394264"/>
                <a:gd name="connsiteY3" fmla="*/ 51572 h 375187"/>
                <a:gd name="connsiteX4" fmla="*/ 292583 w 394264"/>
                <a:gd name="connsiteY4" fmla="*/ 26200 h 375187"/>
                <a:gd name="connsiteX5" fmla="*/ 266383 w 394264"/>
                <a:gd name="connsiteY5" fmla="*/ 0 h 375187"/>
                <a:gd name="connsiteX6" fmla="*/ 210932 w 394264"/>
                <a:gd name="connsiteY6" fmla="*/ 0 h 375187"/>
                <a:gd name="connsiteX7" fmla="*/ 184732 w 394264"/>
                <a:gd name="connsiteY7" fmla="*/ 26200 h 375187"/>
                <a:gd name="connsiteX8" fmla="*/ 204572 w 394264"/>
                <a:gd name="connsiteY8" fmla="*/ 51572 h 375187"/>
                <a:gd name="connsiteX9" fmla="*/ 204572 w 394264"/>
                <a:gd name="connsiteY9" fmla="*/ 71158 h 375187"/>
                <a:gd name="connsiteX10" fmla="*/ 128772 w 394264"/>
                <a:gd name="connsiteY10" fmla="*/ 112874 h 375187"/>
                <a:gd name="connsiteX11" fmla="*/ 115672 w 394264"/>
                <a:gd name="connsiteY11" fmla="*/ 127691 h 375187"/>
                <a:gd name="connsiteX12" fmla="*/ 115100 w 394264"/>
                <a:gd name="connsiteY12" fmla="*/ 127691 h 375187"/>
                <a:gd name="connsiteX13" fmla="*/ 60221 w 394264"/>
                <a:gd name="connsiteY13" fmla="*/ 127691 h 375187"/>
                <a:gd name="connsiteX14" fmla="*/ 52526 w 394264"/>
                <a:gd name="connsiteY14" fmla="*/ 135386 h 375187"/>
                <a:gd name="connsiteX15" fmla="*/ 60221 w 394264"/>
                <a:gd name="connsiteY15" fmla="*/ 143080 h 375187"/>
                <a:gd name="connsiteX16" fmla="*/ 105180 w 394264"/>
                <a:gd name="connsiteY16" fmla="*/ 143080 h 375187"/>
                <a:gd name="connsiteX17" fmla="*/ 91508 w 394264"/>
                <a:gd name="connsiteY17" fmla="*/ 172650 h 375187"/>
                <a:gd name="connsiteX18" fmla="*/ 7694 w 394264"/>
                <a:gd name="connsiteY18" fmla="*/ 172650 h 375187"/>
                <a:gd name="connsiteX19" fmla="*/ 0 w 394264"/>
                <a:gd name="connsiteY19" fmla="*/ 180344 h 375187"/>
                <a:gd name="connsiteX20" fmla="*/ 7694 w 394264"/>
                <a:gd name="connsiteY20" fmla="*/ 188039 h 375187"/>
                <a:gd name="connsiteX21" fmla="*/ 87120 w 394264"/>
                <a:gd name="connsiteY21" fmla="*/ 188039 h 375187"/>
                <a:gd name="connsiteX22" fmla="*/ 83304 w 394264"/>
                <a:gd name="connsiteY22" fmla="*/ 217609 h 375187"/>
                <a:gd name="connsiteX23" fmla="*/ 49283 w 394264"/>
                <a:gd name="connsiteY23" fmla="*/ 217609 h 375187"/>
                <a:gd name="connsiteX24" fmla="*/ 41588 w 394264"/>
                <a:gd name="connsiteY24" fmla="*/ 225303 h 375187"/>
                <a:gd name="connsiteX25" fmla="*/ 49283 w 394264"/>
                <a:gd name="connsiteY25" fmla="*/ 232998 h 375187"/>
                <a:gd name="connsiteX26" fmla="*/ 83559 w 394264"/>
                <a:gd name="connsiteY26" fmla="*/ 232998 h 375187"/>
                <a:gd name="connsiteX27" fmla="*/ 88391 w 394264"/>
                <a:gd name="connsiteY27" fmla="*/ 262568 h 375187"/>
                <a:gd name="connsiteX28" fmla="*/ 38536 w 394264"/>
                <a:gd name="connsiteY28" fmla="*/ 262568 h 375187"/>
                <a:gd name="connsiteX29" fmla="*/ 30842 w 394264"/>
                <a:gd name="connsiteY29" fmla="*/ 270262 h 375187"/>
                <a:gd name="connsiteX30" fmla="*/ 38536 w 394264"/>
                <a:gd name="connsiteY30" fmla="*/ 277957 h 375187"/>
                <a:gd name="connsiteX31" fmla="*/ 93352 w 394264"/>
                <a:gd name="connsiteY31" fmla="*/ 277957 h 375187"/>
                <a:gd name="connsiteX32" fmla="*/ 128772 w 394264"/>
                <a:gd name="connsiteY32" fmla="*/ 332709 h 375187"/>
                <a:gd name="connsiteX33" fmla="*/ 223396 w 394264"/>
                <a:gd name="connsiteY33" fmla="*/ 377477 h 375187"/>
                <a:gd name="connsiteX34" fmla="*/ 238657 w 394264"/>
                <a:gd name="connsiteY34" fmla="*/ 378240 h 375187"/>
                <a:gd name="connsiteX35" fmla="*/ 323552 w 394264"/>
                <a:gd name="connsiteY35" fmla="*/ 353185 h 375187"/>
                <a:gd name="connsiteX36" fmla="*/ 325777 w 394264"/>
                <a:gd name="connsiteY36" fmla="*/ 342502 h 375187"/>
                <a:gd name="connsiteX37" fmla="*/ 315094 w 394264"/>
                <a:gd name="connsiteY37" fmla="*/ 340276 h 375187"/>
                <a:gd name="connsiteX38" fmla="*/ 139646 w 394264"/>
                <a:gd name="connsiteY38" fmla="*/ 321835 h 375187"/>
                <a:gd name="connsiteX39" fmla="*/ 139646 w 394264"/>
                <a:gd name="connsiteY39" fmla="*/ 123685 h 375187"/>
                <a:gd name="connsiteX40" fmla="*/ 337796 w 394264"/>
                <a:gd name="connsiteY40" fmla="*/ 123685 h 375187"/>
                <a:gd name="connsiteX41" fmla="*/ 356364 w 394264"/>
                <a:gd name="connsiteY41" fmla="*/ 299005 h 375187"/>
                <a:gd name="connsiteX42" fmla="*/ 358654 w 394264"/>
                <a:gd name="connsiteY42" fmla="*/ 309625 h 375187"/>
                <a:gd name="connsiteX43" fmla="*/ 369274 w 394264"/>
                <a:gd name="connsiteY43" fmla="*/ 307336 h 375187"/>
                <a:gd name="connsiteX44" fmla="*/ 393565 w 394264"/>
                <a:gd name="connsiteY44" fmla="*/ 207434 h 375187"/>
                <a:gd name="connsiteX45" fmla="*/ 200185 w 394264"/>
                <a:gd name="connsiteY45" fmla="*/ 26200 h 375187"/>
                <a:gd name="connsiteX46" fmla="*/ 210995 w 394264"/>
                <a:gd name="connsiteY46" fmla="*/ 15389 h 375187"/>
                <a:gd name="connsiteX47" fmla="*/ 266446 w 394264"/>
                <a:gd name="connsiteY47" fmla="*/ 15389 h 375187"/>
                <a:gd name="connsiteX48" fmla="*/ 277257 w 394264"/>
                <a:gd name="connsiteY48" fmla="*/ 26200 h 375187"/>
                <a:gd name="connsiteX49" fmla="*/ 266446 w 394264"/>
                <a:gd name="connsiteY49" fmla="*/ 37010 h 375187"/>
                <a:gd name="connsiteX50" fmla="*/ 265048 w 394264"/>
                <a:gd name="connsiteY50" fmla="*/ 37010 h 375187"/>
                <a:gd name="connsiteX51" fmla="*/ 212394 w 394264"/>
                <a:gd name="connsiteY51" fmla="*/ 37010 h 375187"/>
                <a:gd name="connsiteX52" fmla="*/ 210995 w 394264"/>
                <a:gd name="connsiteY52" fmla="*/ 37010 h 375187"/>
                <a:gd name="connsiteX53" fmla="*/ 200185 w 394264"/>
                <a:gd name="connsiteY53" fmla="*/ 26200 h 375187"/>
                <a:gd name="connsiteX54" fmla="*/ 220089 w 394264"/>
                <a:gd name="connsiteY54" fmla="*/ 68551 h 375187"/>
                <a:gd name="connsiteX55" fmla="*/ 220089 w 394264"/>
                <a:gd name="connsiteY55" fmla="*/ 52336 h 375187"/>
                <a:gd name="connsiteX56" fmla="*/ 257353 w 394264"/>
                <a:gd name="connsiteY56" fmla="*/ 52336 h 375187"/>
                <a:gd name="connsiteX57" fmla="*/ 257353 w 394264"/>
                <a:gd name="connsiteY57" fmla="*/ 68488 h 375187"/>
                <a:gd name="connsiteX58" fmla="*/ 220089 w 394264"/>
                <a:gd name="connsiteY58" fmla="*/ 68551 h 375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94264" h="375187">
                  <a:moveTo>
                    <a:pt x="393565" y="207434"/>
                  </a:moveTo>
                  <a:cubicBezTo>
                    <a:pt x="390004" y="171823"/>
                    <a:pt x="374106" y="138247"/>
                    <a:pt x="348797" y="112938"/>
                  </a:cubicBezTo>
                  <a:cubicBezTo>
                    <a:pt x="327113" y="91253"/>
                    <a:pt x="300659" y="77390"/>
                    <a:pt x="272742" y="71158"/>
                  </a:cubicBezTo>
                  <a:lnTo>
                    <a:pt x="272742" y="51572"/>
                  </a:lnTo>
                  <a:cubicBezTo>
                    <a:pt x="284125" y="48711"/>
                    <a:pt x="292583" y="38409"/>
                    <a:pt x="292583" y="26200"/>
                  </a:cubicBezTo>
                  <a:cubicBezTo>
                    <a:pt x="292583" y="11764"/>
                    <a:pt x="280818" y="0"/>
                    <a:pt x="266383" y="0"/>
                  </a:cubicBezTo>
                  <a:lnTo>
                    <a:pt x="210932" y="0"/>
                  </a:lnTo>
                  <a:cubicBezTo>
                    <a:pt x="196496" y="0"/>
                    <a:pt x="184732" y="11764"/>
                    <a:pt x="184732" y="26200"/>
                  </a:cubicBezTo>
                  <a:cubicBezTo>
                    <a:pt x="184732" y="38473"/>
                    <a:pt x="193190" y="48774"/>
                    <a:pt x="204572" y="51572"/>
                  </a:cubicBezTo>
                  <a:lnTo>
                    <a:pt x="204572" y="71158"/>
                  </a:lnTo>
                  <a:cubicBezTo>
                    <a:pt x="176783" y="77390"/>
                    <a:pt x="150329" y="91253"/>
                    <a:pt x="128772" y="112874"/>
                  </a:cubicBezTo>
                  <a:cubicBezTo>
                    <a:pt x="124066" y="117580"/>
                    <a:pt x="119678" y="122540"/>
                    <a:pt x="115672" y="127691"/>
                  </a:cubicBezTo>
                  <a:cubicBezTo>
                    <a:pt x="115481" y="127691"/>
                    <a:pt x="115291" y="127691"/>
                    <a:pt x="115100" y="127691"/>
                  </a:cubicBezTo>
                  <a:lnTo>
                    <a:pt x="60221" y="127691"/>
                  </a:lnTo>
                  <a:cubicBezTo>
                    <a:pt x="55960" y="127691"/>
                    <a:pt x="52526" y="131125"/>
                    <a:pt x="52526" y="135386"/>
                  </a:cubicBezTo>
                  <a:cubicBezTo>
                    <a:pt x="52526" y="139646"/>
                    <a:pt x="55960" y="143080"/>
                    <a:pt x="60221" y="143080"/>
                  </a:cubicBezTo>
                  <a:lnTo>
                    <a:pt x="105180" y="143080"/>
                  </a:lnTo>
                  <a:cubicBezTo>
                    <a:pt x="99520" y="152555"/>
                    <a:pt x="95005" y="162475"/>
                    <a:pt x="91508" y="172650"/>
                  </a:cubicBezTo>
                  <a:lnTo>
                    <a:pt x="7694" y="172650"/>
                  </a:lnTo>
                  <a:cubicBezTo>
                    <a:pt x="3434" y="172650"/>
                    <a:pt x="0" y="176084"/>
                    <a:pt x="0" y="180344"/>
                  </a:cubicBezTo>
                  <a:cubicBezTo>
                    <a:pt x="0" y="184605"/>
                    <a:pt x="3434" y="188039"/>
                    <a:pt x="7694" y="188039"/>
                  </a:cubicBezTo>
                  <a:lnTo>
                    <a:pt x="87120" y="188039"/>
                  </a:lnTo>
                  <a:cubicBezTo>
                    <a:pt x="84894" y="197768"/>
                    <a:pt x="83622" y="207689"/>
                    <a:pt x="83304" y="217609"/>
                  </a:cubicBezTo>
                  <a:lnTo>
                    <a:pt x="49283" y="217609"/>
                  </a:lnTo>
                  <a:cubicBezTo>
                    <a:pt x="45022" y="217609"/>
                    <a:pt x="41588" y="221043"/>
                    <a:pt x="41588" y="225303"/>
                  </a:cubicBezTo>
                  <a:cubicBezTo>
                    <a:pt x="41588" y="229564"/>
                    <a:pt x="45022" y="232998"/>
                    <a:pt x="49283" y="232998"/>
                  </a:cubicBezTo>
                  <a:lnTo>
                    <a:pt x="83559" y="232998"/>
                  </a:lnTo>
                  <a:cubicBezTo>
                    <a:pt x="84195" y="242982"/>
                    <a:pt x="85784" y="252902"/>
                    <a:pt x="88391" y="262568"/>
                  </a:cubicBezTo>
                  <a:lnTo>
                    <a:pt x="38536" y="262568"/>
                  </a:lnTo>
                  <a:cubicBezTo>
                    <a:pt x="34276" y="262568"/>
                    <a:pt x="30842" y="266002"/>
                    <a:pt x="30842" y="270262"/>
                  </a:cubicBezTo>
                  <a:cubicBezTo>
                    <a:pt x="30842" y="274523"/>
                    <a:pt x="34276" y="277957"/>
                    <a:pt x="38536" y="277957"/>
                  </a:cubicBezTo>
                  <a:lnTo>
                    <a:pt x="93352" y="277957"/>
                  </a:lnTo>
                  <a:cubicBezTo>
                    <a:pt x="100919" y="297924"/>
                    <a:pt x="112683" y="316684"/>
                    <a:pt x="128772" y="332709"/>
                  </a:cubicBezTo>
                  <a:cubicBezTo>
                    <a:pt x="154145" y="358082"/>
                    <a:pt x="187721" y="373979"/>
                    <a:pt x="223396" y="377477"/>
                  </a:cubicBezTo>
                  <a:cubicBezTo>
                    <a:pt x="228483" y="377986"/>
                    <a:pt x="233570" y="378240"/>
                    <a:pt x="238657" y="378240"/>
                  </a:cubicBezTo>
                  <a:cubicBezTo>
                    <a:pt x="268672" y="378240"/>
                    <a:pt x="298369" y="369528"/>
                    <a:pt x="323552" y="353185"/>
                  </a:cubicBezTo>
                  <a:cubicBezTo>
                    <a:pt x="327113" y="350896"/>
                    <a:pt x="328130" y="346126"/>
                    <a:pt x="325777" y="342502"/>
                  </a:cubicBezTo>
                  <a:cubicBezTo>
                    <a:pt x="323488" y="338941"/>
                    <a:pt x="318655" y="337923"/>
                    <a:pt x="315094" y="340276"/>
                  </a:cubicBezTo>
                  <a:cubicBezTo>
                    <a:pt x="260024" y="376141"/>
                    <a:pt x="186195" y="368383"/>
                    <a:pt x="139646" y="321835"/>
                  </a:cubicBezTo>
                  <a:cubicBezTo>
                    <a:pt x="85021" y="267210"/>
                    <a:pt x="85021" y="178310"/>
                    <a:pt x="139646" y="123685"/>
                  </a:cubicBezTo>
                  <a:cubicBezTo>
                    <a:pt x="194271" y="69060"/>
                    <a:pt x="283171" y="69060"/>
                    <a:pt x="337796" y="123685"/>
                  </a:cubicBezTo>
                  <a:cubicBezTo>
                    <a:pt x="384281" y="170170"/>
                    <a:pt x="392103" y="243935"/>
                    <a:pt x="356364" y="299005"/>
                  </a:cubicBezTo>
                  <a:cubicBezTo>
                    <a:pt x="354075" y="302566"/>
                    <a:pt x="355092" y="307336"/>
                    <a:pt x="358654" y="309625"/>
                  </a:cubicBezTo>
                  <a:cubicBezTo>
                    <a:pt x="362215" y="311914"/>
                    <a:pt x="366984" y="310897"/>
                    <a:pt x="369274" y="307336"/>
                  </a:cubicBezTo>
                  <a:cubicBezTo>
                    <a:pt x="388478" y="278084"/>
                    <a:pt x="397063" y="242536"/>
                    <a:pt x="393565" y="207434"/>
                  </a:cubicBezTo>
                  <a:close/>
                  <a:moveTo>
                    <a:pt x="200185" y="26200"/>
                  </a:moveTo>
                  <a:cubicBezTo>
                    <a:pt x="200185" y="20286"/>
                    <a:pt x="205018" y="15389"/>
                    <a:pt x="210995" y="15389"/>
                  </a:cubicBezTo>
                  <a:lnTo>
                    <a:pt x="266446" y="15389"/>
                  </a:lnTo>
                  <a:cubicBezTo>
                    <a:pt x="272360" y="15389"/>
                    <a:pt x="277257" y="20222"/>
                    <a:pt x="277257" y="26200"/>
                  </a:cubicBezTo>
                  <a:cubicBezTo>
                    <a:pt x="277257" y="32114"/>
                    <a:pt x="272424" y="37010"/>
                    <a:pt x="266446" y="37010"/>
                  </a:cubicBezTo>
                  <a:lnTo>
                    <a:pt x="265048" y="37010"/>
                  </a:lnTo>
                  <a:lnTo>
                    <a:pt x="212394" y="37010"/>
                  </a:lnTo>
                  <a:lnTo>
                    <a:pt x="210995" y="37010"/>
                  </a:lnTo>
                  <a:cubicBezTo>
                    <a:pt x="205018" y="36946"/>
                    <a:pt x="200185" y="32114"/>
                    <a:pt x="200185" y="26200"/>
                  </a:cubicBezTo>
                  <a:close/>
                  <a:moveTo>
                    <a:pt x="220089" y="68551"/>
                  </a:moveTo>
                  <a:lnTo>
                    <a:pt x="220089" y="52336"/>
                  </a:lnTo>
                  <a:lnTo>
                    <a:pt x="257353" y="52336"/>
                  </a:lnTo>
                  <a:lnTo>
                    <a:pt x="257353" y="68488"/>
                  </a:lnTo>
                  <a:cubicBezTo>
                    <a:pt x="244953" y="67089"/>
                    <a:pt x="232425" y="67089"/>
                    <a:pt x="220089" y="68551"/>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89" name="Freeform: Shape 88">
              <a:extLst>
                <a:ext uri="{FF2B5EF4-FFF2-40B4-BE49-F238E27FC236}">
                  <a16:creationId xmlns:a16="http://schemas.microsoft.com/office/drawing/2014/main" id="{DE04425C-575B-41FC-BC68-AEEB3252254C}"/>
                </a:ext>
              </a:extLst>
            </p:cNvPr>
            <p:cNvSpPr/>
            <p:nvPr/>
          </p:nvSpPr>
          <p:spPr>
            <a:xfrm>
              <a:off x="6253257" y="2896102"/>
              <a:ext cx="12718" cy="12718"/>
            </a:xfrm>
            <a:custGeom>
              <a:avLst/>
              <a:gdLst>
                <a:gd name="connsiteX0" fmla="*/ 7695 w 12718"/>
                <a:gd name="connsiteY0" fmla="*/ 0 h 12718"/>
                <a:gd name="connsiteX1" fmla="*/ 2226 w 12718"/>
                <a:gd name="connsiteY1" fmla="*/ 2226 h 12718"/>
                <a:gd name="connsiteX2" fmla="*/ 0 w 12718"/>
                <a:gd name="connsiteY2" fmla="*/ 7694 h 12718"/>
                <a:gd name="connsiteX3" fmla="*/ 2226 w 12718"/>
                <a:gd name="connsiteY3" fmla="*/ 13163 h 12718"/>
                <a:gd name="connsiteX4" fmla="*/ 7695 w 12718"/>
                <a:gd name="connsiteY4" fmla="*/ 15389 h 12718"/>
                <a:gd name="connsiteX5" fmla="*/ 13163 w 12718"/>
                <a:gd name="connsiteY5" fmla="*/ 13163 h 12718"/>
                <a:gd name="connsiteX6" fmla="*/ 15389 w 12718"/>
                <a:gd name="connsiteY6" fmla="*/ 7694 h 12718"/>
                <a:gd name="connsiteX7" fmla="*/ 13163 w 12718"/>
                <a:gd name="connsiteY7" fmla="*/ 2226 h 12718"/>
                <a:gd name="connsiteX8" fmla="*/ 7695 w 12718"/>
                <a:gd name="connsiteY8" fmla="*/ 0 h 12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18" h="12718">
                  <a:moveTo>
                    <a:pt x="7695" y="0"/>
                  </a:moveTo>
                  <a:cubicBezTo>
                    <a:pt x="5660" y="0"/>
                    <a:pt x="3688" y="827"/>
                    <a:pt x="2226" y="2226"/>
                  </a:cubicBezTo>
                  <a:cubicBezTo>
                    <a:pt x="763" y="3688"/>
                    <a:pt x="0" y="5660"/>
                    <a:pt x="0" y="7694"/>
                  </a:cubicBezTo>
                  <a:cubicBezTo>
                    <a:pt x="0" y="9729"/>
                    <a:pt x="827" y="11701"/>
                    <a:pt x="2226" y="13163"/>
                  </a:cubicBezTo>
                  <a:cubicBezTo>
                    <a:pt x="3688" y="14626"/>
                    <a:pt x="5660" y="15389"/>
                    <a:pt x="7695" y="15389"/>
                  </a:cubicBezTo>
                  <a:cubicBezTo>
                    <a:pt x="9730" y="15389"/>
                    <a:pt x="11701" y="14562"/>
                    <a:pt x="13163" y="13163"/>
                  </a:cubicBezTo>
                  <a:cubicBezTo>
                    <a:pt x="14626" y="11701"/>
                    <a:pt x="15389" y="9729"/>
                    <a:pt x="15389" y="7694"/>
                  </a:cubicBezTo>
                  <a:cubicBezTo>
                    <a:pt x="15389" y="5660"/>
                    <a:pt x="14563" y="3688"/>
                    <a:pt x="13163" y="2226"/>
                  </a:cubicBezTo>
                  <a:cubicBezTo>
                    <a:pt x="11701" y="827"/>
                    <a:pt x="9730" y="0"/>
                    <a:pt x="7695" y="0"/>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0" name="Freeform: Shape 89">
              <a:extLst>
                <a:ext uri="{FF2B5EF4-FFF2-40B4-BE49-F238E27FC236}">
                  <a16:creationId xmlns:a16="http://schemas.microsoft.com/office/drawing/2014/main" id="{CB0C9C3B-3E16-4F34-BC02-E9485B2B43C0}"/>
                </a:ext>
              </a:extLst>
            </p:cNvPr>
            <p:cNvSpPr/>
            <p:nvPr/>
          </p:nvSpPr>
          <p:spPr>
            <a:xfrm>
              <a:off x="6037047" y="2679828"/>
              <a:ext cx="235287" cy="235287"/>
            </a:xfrm>
            <a:custGeom>
              <a:avLst/>
              <a:gdLst>
                <a:gd name="connsiteX0" fmla="*/ 119424 w 235287"/>
                <a:gd name="connsiteY0" fmla="*/ 0 h 235287"/>
                <a:gd name="connsiteX1" fmla="*/ 0 w 235287"/>
                <a:gd name="connsiteY1" fmla="*/ 119424 h 235287"/>
                <a:gd name="connsiteX2" fmla="*/ 119424 w 235287"/>
                <a:gd name="connsiteY2" fmla="*/ 238848 h 235287"/>
                <a:gd name="connsiteX3" fmla="*/ 238848 w 235287"/>
                <a:gd name="connsiteY3" fmla="*/ 119424 h 235287"/>
                <a:gd name="connsiteX4" fmla="*/ 119424 w 235287"/>
                <a:gd name="connsiteY4" fmla="*/ 0 h 235287"/>
                <a:gd name="connsiteX5" fmla="*/ 119424 w 235287"/>
                <a:gd name="connsiteY5" fmla="*/ 223459 h 235287"/>
                <a:gd name="connsiteX6" fmla="*/ 15389 w 235287"/>
                <a:gd name="connsiteY6" fmla="*/ 119424 h 235287"/>
                <a:gd name="connsiteX7" fmla="*/ 119424 w 235287"/>
                <a:gd name="connsiteY7" fmla="*/ 15389 h 235287"/>
                <a:gd name="connsiteX8" fmla="*/ 223459 w 235287"/>
                <a:gd name="connsiteY8" fmla="*/ 119424 h 235287"/>
                <a:gd name="connsiteX9" fmla="*/ 119424 w 235287"/>
                <a:gd name="connsiteY9" fmla="*/ 223459 h 2352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5287" h="235287">
                  <a:moveTo>
                    <a:pt x="119424" y="0"/>
                  </a:moveTo>
                  <a:cubicBezTo>
                    <a:pt x="53544" y="0"/>
                    <a:pt x="0" y="53607"/>
                    <a:pt x="0" y="119424"/>
                  </a:cubicBezTo>
                  <a:cubicBezTo>
                    <a:pt x="0" y="185305"/>
                    <a:pt x="53607" y="238848"/>
                    <a:pt x="119424" y="238848"/>
                  </a:cubicBezTo>
                  <a:cubicBezTo>
                    <a:pt x="185241" y="238848"/>
                    <a:pt x="238848" y="185241"/>
                    <a:pt x="238848" y="119424"/>
                  </a:cubicBezTo>
                  <a:cubicBezTo>
                    <a:pt x="238848" y="53544"/>
                    <a:pt x="185241" y="0"/>
                    <a:pt x="119424" y="0"/>
                  </a:cubicBezTo>
                  <a:close/>
                  <a:moveTo>
                    <a:pt x="119424" y="223459"/>
                  </a:moveTo>
                  <a:cubicBezTo>
                    <a:pt x="62065" y="223459"/>
                    <a:pt x="15389" y="176783"/>
                    <a:pt x="15389" y="119424"/>
                  </a:cubicBezTo>
                  <a:cubicBezTo>
                    <a:pt x="15389" y="62065"/>
                    <a:pt x="62065" y="15389"/>
                    <a:pt x="119424" y="15389"/>
                  </a:cubicBezTo>
                  <a:cubicBezTo>
                    <a:pt x="176783" y="15389"/>
                    <a:pt x="223459" y="62065"/>
                    <a:pt x="223459" y="119424"/>
                  </a:cubicBezTo>
                  <a:cubicBezTo>
                    <a:pt x="223459" y="176783"/>
                    <a:pt x="176783" y="223459"/>
                    <a:pt x="119424" y="223459"/>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1" name="Freeform: Shape 90">
              <a:extLst>
                <a:ext uri="{FF2B5EF4-FFF2-40B4-BE49-F238E27FC236}">
                  <a16:creationId xmlns:a16="http://schemas.microsoft.com/office/drawing/2014/main" id="{22D7D7D0-00CE-402F-A802-13EE3B99D727}"/>
                </a:ext>
              </a:extLst>
            </p:cNvPr>
            <p:cNvSpPr/>
            <p:nvPr/>
          </p:nvSpPr>
          <p:spPr>
            <a:xfrm>
              <a:off x="6115757" y="2737426"/>
              <a:ext cx="101746" cy="82668"/>
            </a:xfrm>
            <a:custGeom>
              <a:avLst/>
              <a:gdLst>
                <a:gd name="connsiteX0" fmla="*/ 89425 w 101745"/>
                <a:gd name="connsiteY0" fmla="*/ 2242 h 82668"/>
                <a:gd name="connsiteX1" fmla="*/ 51270 w 101745"/>
                <a:gd name="connsiteY1" fmla="*/ 40396 h 82668"/>
                <a:gd name="connsiteX2" fmla="*/ 40714 w 101745"/>
                <a:gd name="connsiteY2" fmla="*/ 37916 h 82668"/>
                <a:gd name="connsiteX3" fmla="*/ 30158 w 101745"/>
                <a:gd name="connsiteY3" fmla="*/ 40396 h 82668"/>
                <a:gd name="connsiteX4" fmla="*/ 13116 w 101745"/>
                <a:gd name="connsiteY4" fmla="*/ 23354 h 82668"/>
                <a:gd name="connsiteX5" fmla="*/ 2242 w 101745"/>
                <a:gd name="connsiteY5" fmla="*/ 23354 h 82668"/>
                <a:gd name="connsiteX6" fmla="*/ 2242 w 101745"/>
                <a:gd name="connsiteY6" fmla="*/ 34228 h 82668"/>
                <a:gd name="connsiteX7" fmla="*/ 19284 w 101745"/>
                <a:gd name="connsiteY7" fmla="*/ 51270 h 82668"/>
                <a:gd name="connsiteX8" fmla="*/ 16804 w 101745"/>
                <a:gd name="connsiteY8" fmla="*/ 61826 h 82668"/>
                <a:gd name="connsiteX9" fmla="*/ 40714 w 101745"/>
                <a:gd name="connsiteY9" fmla="*/ 85737 h 82668"/>
                <a:gd name="connsiteX10" fmla="*/ 64625 w 101745"/>
                <a:gd name="connsiteY10" fmla="*/ 61826 h 82668"/>
                <a:gd name="connsiteX11" fmla="*/ 62144 w 101745"/>
                <a:gd name="connsiteY11" fmla="*/ 51270 h 82668"/>
                <a:gd name="connsiteX12" fmla="*/ 99155 w 101745"/>
                <a:gd name="connsiteY12" fmla="*/ 14260 h 82668"/>
                <a:gd name="connsiteX13" fmla="*/ 99155 w 101745"/>
                <a:gd name="connsiteY13" fmla="*/ 14260 h 82668"/>
                <a:gd name="connsiteX14" fmla="*/ 100299 w 101745"/>
                <a:gd name="connsiteY14" fmla="*/ 13116 h 82668"/>
                <a:gd name="connsiteX15" fmla="*/ 100299 w 101745"/>
                <a:gd name="connsiteY15" fmla="*/ 2242 h 82668"/>
                <a:gd name="connsiteX16" fmla="*/ 89425 w 101745"/>
                <a:gd name="connsiteY16" fmla="*/ 2242 h 82668"/>
                <a:gd name="connsiteX17" fmla="*/ 40714 w 101745"/>
                <a:gd name="connsiteY17" fmla="*/ 70348 h 82668"/>
                <a:gd name="connsiteX18" fmla="*/ 32193 w 101745"/>
                <a:gd name="connsiteY18" fmla="*/ 61826 h 82668"/>
                <a:gd name="connsiteX19" fmla="*/ 40714 w 101745"/>
                <a:gd name="connsiteY19" fmla="*/ 53305 h 82668"/>
                <a:gd name="connsiteX20" fmla="*/ 49235 w 101745"/>
                <a:gd name="connsiteY20" fmla="*/ 61826 h 82668"/>
                <a:gd name="connsiteX21" fmla="*/ 40714 w 101745"/>
                <a:gd name="connsiteY21" fmla="*/ 70348 h 82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1745" h="82668">
                  <a:moveTo>
                    <a:pt x="89425" y="2242"/>
                  </a:moveTo>
                  <a:lnTo>
                    <a:pt x="51270" y="40396"/>
                  </a:lnTo>
                  <a:cubicBezTo>
                    <a:pt x="48091" y="38806"/>
                    <a:pt x="44466" y="37916"/>
                    <a:pt x="40714" y="37916"/>
                  </a:cubicBezTo>
                  <a:cubicBezTo>
                    <a:pt x="36899" y="37916"/>
                    <a:pt x="33337" y="38806"/>
                    <a:pt x="30158" y="40396"/>
                  </a:cubicBezTo>
                  <a:lnTo>
                    <a:pt x="13116" y="23354"/>
                  </a:lnTo>
                  <a:cubicBezTo>
                    <a:pt x="10127" y="20365"/>
                    <a:pt x="5230" y="20365"/>
                    <a:pt x="2242" y="23354"/>
                  </a:cubicBezTo>
                  <a:cubicBezTo>
                    <a:pt x="-747" y="26343"/>
                    <a:pt x="-747" y="31239"/>
                    <a:pt x="2242" y="34228"/>
                  </a:cubicBezTo>
                  <a:lnTo>
                    <a:pt x="19284" y="51270"/>
                  </a:lnTo>
                  <a:cubicBezTo>
                    <a:pt x="17694" y="54450"/>
                    <a:pt x="16804" y="58075"/>
                    <a:pt x="16804" y="61826"/>
                  </a:cubicBezTo>
                  <a:cubicBezTo>
                    <a:pt x="16804" y="74990"/>
                    <a:pt x="27551" y="85737"/>
                    <a:pt x="40714" y="85737"/>
                  </a:cubicBezTo>
                  <a:cubicBezTo>
                    <a:pt x="53878" y="85737"/>
                    <a:pt x="64625" y="74990"/>
                    <a:pt x="64625" y="61826"/>
                  </a:cubicBezTo>
                  <a:cubicBezTo>
                    <a:pt x="64625" y="58011"/>
                    <a:pt x="63734" y="54450"/>
                    <a:pt x="62144" y="51270"/>
                  </a:cubicBezTo>
                  <a:lnTo>
                    <a:pt x="99155" y="14260"/>
                  </a:lnTo>
                  <a:lnTo>
                    <a:pt x="99155" y="14260"/>
                  </a:lnTo>
                  <a:lnTo>
                    <a:pt x="100299" y="13116"/>
                  </a:lnTo>
                  <a:cubicBezTo>
                    <a:pt x="103288" y="10127"/>
                    <a:pt x="103288" y="5230"/>
                    <a:pt x="100299" y="2242"/>
                  </a:cubicBezTo>
                  <a:cubicBezTo>
                    <a:pt x="97310" y="-747"/>
                    <a:pt x="92414" y="-747"/>
                    <a:pt x="89425" y="2242"/>
                  </a:cubicBezTo>
                  <a:close/>
                  <a:moveTo>
                    <a:pt x="40714" y="70348"/>
                  </a:moveTo>
                  <a:cubicBezTo>
                    <a:pt x="36009" y="70348"/>
                    <a:pt x="32193" y="66532"/>
                    <a:pt x="32193" y="61826"/>
                  </a:cubicBezTo>
                  <a:cubicBezTo>
                    <a:pt x="32193" y="57121"/>
                    <a:pt x="36009" y="53305"/>
                    <a:pt x="40714" y="53305"/>
                  </a:cubicBezTo>
                  <a:cubicBezTo>
                    <a:pt x="45420" y="53305"/>
                    <a:pt x="49235" y="57121"/>
                    <a:pt x="49235" y="61826"/>
                  </a:cubicBezTo>
                  <a:cubicBezTo>
                    <a:pt x="49235" y="66532"/>
                    <a:pt x="45420" y="70348"/>
                    <a:pt x="40714" y="70348"/>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2" name="Freeform: Shape 91">
              <a:extLst>
                <a:ext uri="{FF2B5EF4-FFF2-40B4-BE49-F238E27FC236}">
                  <a16:creationId xmlns:a16="http://schemas.microsoft.com/office/drawing/2014/main" id="{4ED78FB8-BA23-423E-9B6E-D0FC6707E7B1}"/>
                </a:ext>
              </a:extLst>
            </p:cNvPr>
            <p:cNvSpPr/>
            <p:nvPr/>
          </p:nvSpPr>
          <p:spPr>
            <a:xfrm>
              <a:off x="6223942" y="2791685"/>
              <a:ext cx="19077" cy="12718"/>
            </a:xfrm>
            <a:custGeom>
              <a:avLst/>
              <a:gdLst>
                <a:gd name="connsiteX0" fmla="*/ 14817 w 19077"/>
                <a:gd name="connsiteY0" fmla="*/ 0 h 12718"/>
                <a:gd name="connsiteX1" fmla="*/ 7695 w 19077"/>
                <a:gd name="connsiteY1" fmla="*/ 0 h 12718"/>
                <a:gd name="connsiteX2" fmla="*/ 0 w 19077"/>
                <a:gd name="connsiteY2" fmla="*/ 7695 h 12718"/>
                <a:gd name="connsiteX3" fmla="*/ 7695 w 19077"/>
                <a:gd name="connsiteY3" fmla="*/ 15389 h 12718"/>
                <a:gd name="connsiteX4" fmla="*/ 14817 w 19077"/>
                <a:gd name="connsiteY4" fmla="*/ 15389 h 12718"/>
                <a:gd name="connsiteX5" fmla="*/ 22511 w 19077"/>
                <a:gd name="connsiteY5" fmla="*/ 7695 h 12718"/>
                <a:gd name="connsiteX6" fmla="*/ 14817 w 19077"/>
                <a:gd name="connsiteY6" fmla="*/ 0 h 12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77" h="12718">
                  <a:moveTo>
                    <a:pt x="14817" y="0"/>
                  </a:moveTo>
                  <a:lnTo>
                    <a:pt x="7695" y="0"/>
                  </a:lnTo>
                  <a:cubicBezTo>
                    <a:pt x="3434" y="0"/>
                    <a:pt x="0" y="3434"/>
                    <a:pt x="0" y="7695"/>
                  </a:cubicBezTo>
                  <a:cubicBezTo>
                    <a:pt x="0" y="11955"/>
                    <a:pt x="3434" y="15389"/>
                    <a:pt x="7695" y="15389"/>
                  </a:cubicBezTo>
                  <a:lnTo>
                    <a:pt x="14817" y="15389"/>
                  </a:lnTo>
                  <a:cubicBezTo>
                    <a:pt x="19077" y="15389"/>
                    <a:pt x="22511" y="11955"/>
                    <a:pt x="22511" y="7695"/>
                  </a:cubicBezTo>
                  <a:cubicBezTo>
                    <a:pt x="22511" y="3434"/>
                    <a:pt x="19077" y="0"/>
                    <a:pt x="14817" y="0"/>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3" name="Freeform: Shape 92">
              <a:extLst>
                <a:ext uri="{FF2B5EF4-FFF2-40B4-BE49-F238E27FC236}">
                  <a16:creationId xmlns:a16="http://schemas.microsoft.com/office/drawing/2014/main" id="{9A586A30-EEE3-4AD7-986A-76068357BF57}"/>
                </a:ext>
              </a:extLst>
            </p:cNvPr>
            <p:cNvSpPr/>
            <p:nvPr/>
          </p:nvSpPr>
          <p:spPr>
            <a:xfrm>
              <a:off x="6066426" y="2791494"/>
              <a:ext cx="19077" cy="12718"/>
            </a:xfrm>
            <a:custGeom>
              <a:avLst/>
              <a:gdLst>
                <a:gd name="connsiteX0" fmla="*/ 14817 w 19077"/>
                <a:gd name="connsiteY0" fmla="*/ 0 h 12718"/>
                <a:gd name="connsiteX1" fmla="*/ 7695 w 19077"/>
                <a:gd name="connsiteY1" fmla="*/ 0 h 12718"/>
                <a:gd name="connsiteX2" fmla="*/ 0 w 19077"/>
                <a:gd name="connsiteY2" fmla="*/ 7695 h 12718"/>
                <a:gd name="connsiteX3" fmla="*/ 7695 w 19077"/>
                <a:gd name="connsiteY3" fmla="*/ 15389 h 12718"/>
                <a:gd name="connsiteX4" fmla="*/ 14817 w 19077"/>
                <a:gd name="connsiteY4" fmla="*/ 15389 h 12718"/>
                <a:gd name="connsiteX5" fmla="*/ 22511 w 19077"/>
                <a:gd name="connsiteY5" fmla="*/ 7695 h 12718"/>
                <a:gd name="connsiteX6" fmla="*/ 14817 w 19077"/>
                <a:gd name="connsiteY6" fmla="*/ 0 h 12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77" h="12718">
                  <a:moveTo>
                    <a:pt x="14817" y="0"/>
                  </a:moveTo>
                  <a:lnTo>
                    <a:pt x="7695" y="0"/>
                  </a:lnTo>
                  <a:cubicBezTo>
                    <a:pt x="3434" y="0"/>
                    <a:pt x="0" y="3434"/>
                    <a:pt x="0" y="7695"/>
                  </a:cubicBezTo>
                  <a:cubicBezTo>
                    <a:pt x="0" y="11955"/>
                    <a:pt x="3434" y="15389"/>
                    <a:pt x="7695" y="15389"/>
                  </a:cubicBezTo>
                  <a:lnTo>
                    <a:pt x="14817" y="15389"/>
                  </a:lnTo>
                  <a:cubicBezTo>
                    <a:pt x="19077" y="15389"/>
                    <a:pt x="22511" y="11955"/>
                    <a:pt x="22511" y="7695"/>
                  </a:cubicBezTo>
                  <a:cubicBezTo>
                    <a:pt x="22511" y="3434"/>
                    <a:pt x="19077" y="0"/>
                    <a:pt x="14817" y="0"/>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4" name="Freeform: Shape 93">
              <a:extLst>
                <a:ext uri="{FF2B5EF4-FFF2-40B4-BE49-F238E27FC236}">
                  <a16:creationId xmlns:a16="http://schemas.microsoft.com/office/drawing/2014/main" id="{1198F923-D3A3-45F6-9C0B-317C8DD20C0D}"/>
                </a:ext>
              </a:extLst>
            </p:cNvPr>
            <p:cNvSpPr/>
            <p:nvPr/>
          </p:nvSpPr>
          <p:spPr>
            <a:xfrm>
              <a:off x="6148841" y="2709271"/>
              <a:ext cx="12718" cy="19077"/>
            </a:xfrm>
            <a:custGeom>
              <a:avLst/>
              <a:gdLst>
                <a:gd name="connsiteX0" fmla="*/ 7695 w 12718"/>
                <a:gd name="connsiteY0" fmla="*/ 22511 h 19077"/>
                <a:gd name="connsiteX1" fmla="*/ 15389 w 12718"/>
                <a:gd name="connsiteY1" fmla="*/ 14817 h 19077"/>
                <a:gd name="connsiteX2" fmla="*/ 15389 w 12718"/>
                <a:gd name="connsiteY2" fmla="*/ 7694 h 19077"/>
                <a:gd name="connsiteX3" fmla="*/ 7695 w 12718"/>
                <a:gd name="connsiteY3" fmla="*/ 0 h 19077"/>
                <a:gd name="connsiteX4" fmla="*/ 0 w 12718"/>
                <a:gd name="connsiteY4" fmla="*/ 7694 h 19077"/>
                <a:gd name="connsiteX5" fmla="*/ 0 w 12718"/>
                <a:gd name="connsiteY5" fmla="*/ 14817 h 19077"/>
                <a:gd name="connsiteX6" fmla="*/ 7695 w 12718"/>
                <a:gd name="connsiteY6" fmla="*/ 22511 h 19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8" h="19077">
                  <a:moveTo>
                    <a:pt x="7695" y="22511"/>
                  </a:moveTo>
                  <a:cubicBezTo>
                    <a:pt x="11955" y="22511"/>
                    <a:pt x="15389" y="19077"/>
                    <a:pt x="15389" y="14817"/>
                  </a:cubicBezTo>
                  <a:lnTo>
                    <a:pt x="15389" y="7694"/>
                  </a:lnTo>
                  <a:cubicBezTo>
                    <a:pt x="15389" y="3434"/>
                    <a:pt x="11955" y="0"/>
                    <a:pt x="7695" y="0"/>
                  </a:cubicBezTo>
                  <a:cubicBezTo>
                    <a:pt x="3434" y="0"/>
                    <a:pt x="0" y="3434"/>
                    <a:pt x="0" y="7694"/>
                  </a:cubicBezTo>
                  <a:lnTo>
                    <a:pt x="0" y="14817"/>
                  </a:lnTo>
                  <a:cubicBezTo>
                    <a:pt x="0" y="19077"/>
                    <a:pt x="3434" y="22511"/>
                    <a:pt x="7695" y="22511"/>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5" name="Freeform: Shape 94">
              <a:extLst>
                <a:ext uri="{FF2B5EF4-FFF2-40B4-BE49-F238E27FC236}">
                  <a16:creationId xmlns:a16="http://schemas.microsoft.com/office/drawing/2014/main" id="{E579C39F-C115-4FD5-81E8-83641C36535D}"/>
                </a:ext>
              </a:extLst>
            </p:cNvPr>
            <p:cNvSpPr/>
            <p:nvPr/>
          </p:nvSpPr>
          <p:spPr>
            <a:xfrm>
              <a:off x="6148650" y="2866723"/>
              <a:ext cx="12718" cy="19077"/>
            </a:xfrm>
            <a:custGeom>
              <a:avLst/>
              <a:gdLst>
                <a:gd name="connsiteX0" fmla="*/ 7695 w 12718"/>
                <a:gd name="connsiteY0" fmla="*/ 0 h 19077"/>
                <a:gd name="connsiteX1" fmla="*/ 0 w 12718"/>
                <a:gd name="connsiteY1" fmla="*/ 7694 h 19077"/>
                <a:gd name="connsiteX2" fmla="*/ 0 w 12718"/>
                <a:gd name="connsiteY2" fmla="*/ 14817 h 19077"/>
                <a:gd name="connsiteX3" fmla="*/ 7695 w 12718"/>
                <a:gd name="connsiteY3" fmla="*/ 22511 h 19077"/>
                <a:gd name="connsiteX4" fmla="*/ 15389 w 12718"/>
                <a:gd name="connsiteY4" fmla="*/ 14817 h 19077"/>
                <a:gd name="connsiteX5" fmla="*/ 15389 w 12718"/>
                <a:gd name="connsiteY5" fmla="*/ 7694 h 19077"/>
                <a:gd name="connsiteX6" fmla="*/ 7695 w 12718"/>
                <a:gd name="connsiteY6" fmla="*/ 0 h 19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718" h="19077">
                  <a:moveTo>
                    <a:pt x="7695" y="0"/>
                  </a:moveTo>
                  <a:cubicBezTo>
                    <a:pt x="3434" y="0"/>
                    <a:pt x="0" y="3434"/>
                    <a:pt x="0" y="7694"/>
                  </a:cubicBezTo>
                  <a:lnTo>
                    <a:pt x="0" y="14817"/>
                  </a:lnTo>
                  <a:cubicBezTo>
                    <a:pt x="0" y="19077"/>
                    <a:pt x="3434" y="22511"/>
                    <a:pt x="7695" y="22511"/>
                  </a:cubicBezTo>
                  <a:cubicBezTo>
                    <a:pt x="11955" y="22511"/>
                    <a:pt x="15389" y="19077"/>
                    <a:pt x="15389" y="14817"/>
                  </a:cubicBezTo>
                  <a:lnTo>
                    <a:pt x="15389" y="7694"/>
                  </a:lnTo>
                  <a:cubicBezTo>
                    <a:pt x="15389" y="3497"/>
                    <a:pt x="11955" y="0"/>
                    <a:pt x="7695" y="0"/>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6" name="Freeform: Shape 95">
              <a:extLst>
                <a:ext uri="{FF2B5EF4-FFF2-40B4-BE49-F238E27FC236}">
                  <a16:creationId xmlns:a16="http://schemas.microsoft.com/office/drawing/2014/main" id="{37CBD071-7DB1-47C7-ACDB-74E1CEDE6548}"/>
                </a:ext>
              </a:extLst>
            </p:cNvPr>
            <p:cNvSpPr/>
            <p:nvPr/>
          </p:nvSpPr>
          <p:spPr>
            <a:xfrm>
              <a:off x="5917750" y="2839061"/>
              <a:ext cx="12718" cy="12718"/>
            </a:xfrm>
            <a:custGeom>
              <a:avLst/>
              <a:gdLst>
                <a:gd name="connsiteX0" fmla="*/ 7695 w 12718"/>
                <a:gd name="connsiteY0" fmla="*/ 0 h 12718"/>
                <a:gd name="connsiteX1" fmla="*/ 2226 w 12718"/>
                <a:gd name="connsiteY1" fmla="*/ 2226 h 12718"/>
                <a:gd name="connsiteX2" fmla="*/ 0 w 12718"/>
                <a:gd name="connsiteY2" fmla="*/ 7694 h 12718"/>
                <a:gd name="connsiteX3" fmla="*/ 2226 w 12718"/>
                <a:gd name="connsiteY3" fmla="*/ 13163 h 12718"/>
                <a:gd name="connsiteX4" fmla="*/ 7695 w 12718"/>
                <a:gd name="connsiteY4" fmla="*/ 15389 h 12718"/>
                <a:gd name="connsiteX5" fmla="*/ 13163 w 12718"/>
                <a:gd name="connsiteY5" fmla="*/ 13163 h 12718"/>
                <a:gd name="connsiteX6" fmla="*/ 15389 w 12718"/>
                <a:gd name="connsiteY6" fmla="*/ 7694 h 12718"/>
                <a:gd name="connsiteX7" fmla="*/ 13163 w 12718"/>
                <a:gd name="connsiteY7" fmla="*/ 2226 h 12718"/>
                <a:gd name="connsiteX8" fmla="*/ 7695 w 12718"/>
                <a:gd name="connsiteY8" fmla="*/ 0 h 12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718" h="12718">
                  <a:moveTo>
                    <a:pt x="7695" y="0"/>
                  </a:moveTo>
                  <a:cubicBezTo>
                    <a:pt x="5660" y="0"/>
                    <a:pt x="3688" y="827"/>
                    <a:pt x="2226" y="2226"/>
                  </a:cubicBezTo>
                  <a:cubicBezTo>
                    <a:pt x="763" y="3688"/>
                    <a:pt x="0" y="5660"/>
                    <a:pt x="0" y="7694"/>
                  </a:cubicBezTo>
                  <a:cubicBezTo>
                    <a:pt x="0" y="9729"/>
                    <a:pt x="827" y="11701"/>
                    <a:pt x="2226" y="13163"/>
                  </a:cubicBezTo>
                  <a:cubicBezTo>
                    <a:pt x="3688" y="14626"/>
                    <a:pt x="5660" y="15389"/>
                    <a:pt x="7695" y="15389"/>
                  </a:cubicBezTo>
                  <a:cubicBezTo>
                    <a:pt x="9730" y="15389"/>
                    <a:pt x="11701" y="14562"/>
                    <a:pt x="13163" y="13163"/>
                  </a:cubicBezTo>
                  <a:cubicBezTo>
                    <a:pt x="14626" y="11701"/>
                    <a:pt x="15389" y="9729"/>
                    <a:pt x="15389" y="7694"/>
                  </a:cubicBezTo>
                  <a:cubicBezTo>
                    <a:pt x="15389" y="5660"/>
                    <a:pt x="14563" y="3688"/>
                    <a:pt x="13163" y="2226"/>
                  </a:cubicBezTo>
                  <a:cubicBezTo>
                    <a:pt x="11701" y="827"/>
                    <a:pt x="9730" y="0"/>
                    <a:pt x="7695" y="0"/>
                  </a:cubicBezTo>
                  <a:close/>
                </a:path>
              </a:pathLst>
            </a:custGeom>
            <a:grpFill/>
            <a:ln w="6354"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grpSp>
        <p:nvGrpSpPr>
          <p:cNvPr id="5" name="Graphic 3">
            <a:extLst>
              <a:ext uri="{FF2B5EF4-FFF2-40B4-BE49-F238E27FC236}">
                <a16:creationId xmlns:a16="http://schemas.microsoft.com/office/drawing/2014/main" id="{9188CB30-53DC-48D6-9486-F77904358FD4}"/>
              </a:ext>
            </a:extLst>
          </p:cNvPr>
          <p:cNvGrpSpPr/>
          <p:nvPr/>
        </p:nvGrpSpPr>
        <p:grpSpPr>
          <a:xfrm>
            <a:off x="3270836" y="1807171"/>
            <a:ext cx="913248" cy="915033"/>
            <a:chOff x="3658187" y="990599"/>
            <a:chExt cx="4867275" cy="4876800"/>
          </a:xfrm>
          <a:solidFill>
            <a:srgbClr val="1D988A"/>
          </a:solidFill>
        </p:grpSpPr>
        <p:sp>
          <p:nvSpPr>
            <p:cNvPr id="6" name="Freeform: Shape 5">
              <a:extLst>
                <a:ext uri="{FF2B5EF4-FFF2-40B4-BE49-F238E27FC236}">
                  <a16:creationId xmlns:a16="http://schemas.microsoft.com/office/drawing/2014/main" id="{D15F3C03-9059-4F72-96EA-F0AE2BD1F479}"/>
                </a:ext>
              </a:extLst>
            </p:cNvPr>
            <p:cNvSpPr/>
            <p:nvPr/>
          </p:nvSpPr>
          <p:spPr>
            <a:xfrm>
              <a:off x="5125549" y="1905305"/>
              <a:ext cx="3400425" cy="3962400"/>
            </a:xfrm>
            <a:custGeom>
              <a:avLst/>
              <a:gdLst>
                <a:gd name="connsiteX0" fmla="*/ 3012897 w 3400425"/>
                <a:gd name="connsiteY0" fmla="*/ 190500 h 3962400"/>
                <a:gd name="connsiteX1" fmla="*/ 3234810 w 3400425"/>
                <a:gd name="connsiteY1" fmla="*/ 190500 h 3962400"/>
                <a:gd name="connsiteX2" fmla="*/ 3330060 w 3400425"/>
                <a:gd name="connsiteY2" fmla="*/ 95250 h 3962400"/>
                <a:gd name="connsiteX3" fmla="*/ 3234810 w 3400425"/>
                <a:gd name="connsiteY3" fmla="*/ 0 h 3962400"/>
                <a:gd name="connsiteX4" fmla="*/ 2818882 w 3400425"/>
                <a:gd name="connsiteY4" fmla="*/ 0 h 3962400"/>
                <a:gd name="connsiteX5" fmla="*/ 2723632 w 3400425"/>
                <a:gd name="connsiteY5" fmla="*/ 95250 h 3962400"/>
                <a:gd name="connsiteX6" fmla="*/ 2723632 w 3400425"/>
                <a:gd name="connsiteY6" fmla="*/ 511178 h 3962400"/>
                <a:gd name="connsiteX7" fmla="*/ 2818882 w 3400425"/>
                <a:gd name="connsiteY7" fmla="*/ 606428 h 3962400"/>
                <a:gd name="connsiteX8" fmla="*/ 2914132 w 3400425"/>
                <a:gd name="connsiteY8" fmla="*/ 511178 h 3962400"/>
                <a:gd name="connsiteX9" fmla="*/ 2914132 w 3400425"/>
                <a:gd name="connsiteY9" fmla="*/ 392982 h 3962400"/>
                <a:gd name="connsiteX10" fmla="*/ 2560535 w 3400425"/>
                <a:gd name="connsiteY10" fmla="*/ 3113504 h 3962400"/>
                <a:gd name="connsiteX11" fmla="*/ 130832 w 3400425"/>
                <a:gd name="connsiteY11" fmla="*/ 3609623 h 3962400"/>
                <a:gd name="connsiteX12" fmla="*/ 6911 w 3400425"/>
                <a:gd name="connsiteY12" fmla="*/ 3662439 h 3962400"/>
                <a:gd name="connsiteX13" fmla="*/ 59727 w 3400425"/>
                <a:gd name="connsiteY13" fmla="*/ 3786359 h 3962400"/>
                <a:gd name="connsiteX14" fmla="*/ 971298 w 3400425"/>
                <a:gd name="connsiteY14" fmla="*/ 3963267 h 3962400"/>
                <a:gd name="connsiteX15" fmla="*/ 2695247 w 3400425"/>
                <a:gd name="connsiteY15" fmla="*/ 3248216 h 3962400"/>
                <a:gd name="connsiteX16" fmla="*/ 3403784 w 3400425"/>
                <a:gd name="connsiteY16" fmla="*/ 1690411 h 3962400"/>
                <a:gd name="connsiteX17" fmla="*/ 3012897 w 3400425"/>
                <a:gd name="connsiteY17" fmla="*/ 190500 h 396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00425" h="3962400">
                  <a:moveTo>
                    <a:pt x="3012897" y="190500"/>
                  </a:moveTo>
                  <a:lnTo>
                    <a:pt x="3234810" y="190500"/>
                  </a:lnTo>
                  <a:cubicBezTo>
                    <a:pt x="3287417" y="190500"/>
                    <a:pt x="3330060" y="147857"/>
                    <a:pt x="3330060" y="95250"/>
                  </a:cubicBezTo>
                  <a:cubicBezTo>
                    <a:pt x="3330060" y="42643"/>
                    <a:pt x="3287417" y="0"/>
                    <a:pt x="3234810" y="0"/>
                  </a:cubicBezTo>
                  <a:lnTo>
                    <a:pt x="2818882" y="0"/>
                  </a:lnTo>
                  <a:cubicBezTo>
                    <a:pt x="2766275" y="0"/>
                    <a:pt x="2723632" y="42643"/>
                    <a:pt x="2723632" y="95250"/>
                  </a:cubicBezTo>
                  <a:lnTo>
                    <a:pt x="2723632" y="511178"/>
                  </a:lnTo>
                  <a:cubicBezTo>
                    <a:pt x="2723632" y="563785"/>
                    <a:pt x="2766275" y="606428"/>
                    <a:pt x="2818882" y="606428"/>
                  </a:cubicBezTo>
                  <a:cubicBezTo>
                    <a:pt x="2871489" y="606428"/>
                    <a:pt x="2914132" y="563785"/>
                    <a:pt x="2914132" y="511178"/>
                  </a:cubicBezTo>
                  <a:lnTo>
                    <a:pt x="2914132" y="392982"/>
                  </a:lnTo>
                  <a:cubicBezTo>
                    <a:pt x="3418433" y="1260310"/>
                    <a:pt x="3284388" y="2389651"/>
                    <a:pt x="2560535" y="3113504"/>
                  </a:cubicBezTo>
                  <a:cubicBezTo>
                    <a:pt x="1922179" y="3751860"/>
                    <a:pt x="968460" y="3946608"/>
                    <a:pt x="130832" y="3609623"/>
                  </a:cubicBezTo>
                  <a:cubicBezTo>
                    <a:pt x="82026" y="3590001"/>
                    <a:pt x="26552" y="3613623"/>
                    <a:pt x="6911" y="3662439"/>
                  </a:cubicBezTo>
                  <a:cubicBezTo>
                    <a:pt x="-12729" y="3711245"/>
                    <a:pt x="10921" y="3766728"/>
                    <a:pt x="59727" y="3786359"/>
                  </a:cubicBezTo>
                  <a:cubicBezTo>
                    <a:pt x="355641" y="3905403"/>
                    <a:pt x="664841" y="3963267"/>
                    <a:pt x="971298" y="3963267"/>
                  </a:cubicBezTo>
                  <a:cubicBezTo>
                    <a:pt x="1605807" y="3963267"/>
                    <a:pt x="2228322" y="3715131"/>
                    <a:pt x="2695247" y="3248216"/>
                  </a:cubicBezTo>
                  <a:cubicBezTo>
                    <a:pt x="3112195" y="2831268"/>
                    <a:pt x="3363817" y="2278028"/>
                    <a:pt x="3403784" y="1690411"/>
                  </a:cubicBezTo>
                  <a:cubicBezTo>
                    <a:pt x="3439922" y="1158954"/>
                    <a:pt x="3301647" y="632051"/>
                    <a:pt x="3012897" y="19050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77" name="Freeform: Shape 76">
              <a:extLst>
                <a:ext uri="{FF2B5EF4-FFF2-40B4-BE49-F238E27FC236}">
                  <a16:creationId xmlns:a16="http://schemas.microsoft.com/office/drawing/2014/main" id="{B1B3E6BE-E882-4251-9773-265A4DCAD308}"/>
                </a:ext>
              </a:extLst>
            </p:cNvPr>
            <p:cNvSpPr/>
            <p:nvPr/>
          </p:nvSpPr>
          <p:spPr>
            <a:xfrm>
              <a:off x="4782081" y="5335630"/>
              <a:ext cx="190500" cy="190500"/>
            </a:xfrm>
            <a:custGeom>
              <a:avLst/>
              <a:gdLst>
                <a:gd name="connsiteX0" fmla="*/ 148402 w 190500"/>
                <a:gd name="connsiteY0" fmla="*/ 16096 h 190500"/>
                <a:gd name="connsiteX1" fmla="*/ 144897 w 190500"/>
                <a:gd name="connsiteY1" fmla="*/ 13962 h 190500"/>
                <a:gd name="connsiteX2" fmla="*/ 13966 w 190500"/>
                <a:gd name="connsiteY2" fmla="*/ 45633 h 190500"/>
                <a:gd name="connsiteX3" fmla="*/ 45637 w 190500"/>
                <a:gd name="connsiteY3" fmla="*/ 176563 h 190500"/>
                <a:gd name="connsiteX4" fmla="*/ 49580 w 190500"/>
                <a:gd name="connsiteY4" fmla="*/ 178964 h 190500"/>
                <a:gd name="connsiteX5" fmla="*/ 98901 w 190500"/>
                <a:gd name="connsiteY5" fmla="*/ 192794 h 190500"/>
                <a:gd name="connsiteX6" fmla="*/ 180425 w 190500"/>
                <a:gd name="connsiteY6" fmla="*/ 146941 h 190500"/>
                <a:gd name="connsiteX7" fmla="*/ 148402 w 190500"/>
                <a:gd name="connsiteY7" fmla="*/ 16096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0500" h="190500">
                  <a:moveTo>
                    <a:pt x="148402" y="16096"/>
                  </a:moveTo>
                  <a:lnTo>
                    <a:pt x="144897" y="13962"/>
                  </a:lnTo>
                  <a:cubicBezTo>
                    <a:pt x="100006" y="-13441"/>
                    <a:pt x="41379" y="732"/>
                    <a:pt x="13966" y="45633"/>
                  </a:cubicBezTo>
                  <a:cubicBezTo>
                    <a:pt x="-13447" y="90534"/>
                    <a:pt x="736" y="149150"/>
                    <a:pt x="45637" y="176563"/>
                  </a:cubicBezTo>
                  <a:lnTo>
                    <a:pt x="49580" y="178964"/>
                  </a:lnTo>
                  <a:cubicBezTo>
                    <a:pt x="65030" y="188336"/>
                    <a:pt x="82070" y="192794"/>
                    <a:pt x="98901" y="192794"/>
                  </a:cubicBezTo>
                  <a:cubicBezTo>
                    <a:pt x="131086" y="192794"/>
                    <a:pt x="162509" y="176468"/>
                    <a:pt x="180425" y="146941"/>
                  </a:cubicBezTo>
                  <a:cubicBezTo>
                    <a:pt x="207705" y="101964"/>
                    <a:pt x="193379" y="43385"/>
                    <a:pt x="148402" y="16096"/>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7" name="Freeform: Shape 96">
              <a:extLst>
                <a:ext uri="{FF2B5EF4-FFF2-40B4-BE49-F238E27FC236}">
                  <a16:creationId xmlns:a16="http://schemas.microsoft.com/office/drawing/2014/main" id="{BDD5695B-9438-4824-A0FA-BCADA7C2B2F7}"/>
                </a:ext>
              </a:extLst>
            </p:cNvPr>
            <p:cNvSpPr/>
            <p:nvPr/>
          </p:nvSpPr>
          <p:spPr>
            <a:xfrm>
              <a:off x="7228446" y="1337289"/>
              <a:ext cx="190500" cy="190500"/>
            </a:xfrm>
            <a:custGeom>
              <a:avLst/>
              <a:gdLst>
                <a:gd name="connsiteX0" fmla="*/ 45272 w 190500"/>
                <a:gd name="connsiteY0" fmla="*/ 176348 h 190500"/>
                <a:gd name="connsiteX1" fmla="*/ 49882 w 190500"/>
                <a:gd name="connsiteY1" fmla="*/ 179196 h 190500"/>
                <a:gd name="connsiteX2" fmla="*/ 99889 w 190500"/>
                <a:gd name="connsiteY2" fmla="*/ 193445 h 190500"/>
                <a:gd name="connsiteX3" fmla="*/ 180994 w 190500"/>
                <a:gd name="connsiteY3" fmla="*/ 148278 h 190500"/>
                <a:gd name="connsiteX4" fmla="*/ 150076 w 190500"/>
                <a:gd name="connsiteY4" fmla="*/ 17166 h 190500"/>
                <a:gd name="connsiteX5" fmla="*/ 145247 w 190500"/>
                <a:gd name="connsiteY5" fmla="*/ 14185 h 190500"/>
                <a:gd name="connsiteX6" fmla="*/ 14183 w 190500"/>
                <a:gd name="connsiteY6" fmla="*/ 45275 h 190500"/>
                <a:gd name="connsiteX7" fmla="*/ 45272 w 190500"/>
                <a:gd name="connsiteY7" fmla="*/ 17634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0500" h="190500">
                  <a:moveTo>
                    <a:pt x="45272" y="176348"/>
                  </a:moveTo>
                  <a:lnTo>
                    <a:pt x="49882" y="179196"/>
                  </a:lnTo>
                  <a:cubicBezTo>
                    <a:pt x="65494" y="188845"/>
                    <a:pt x="82791" y="193445"/>
                    <a:pt x="99889" y="193445"/>
                  </a:cubicBezTo>
                  <a:cubicBezTo>
                    <a:pt x="131807" y="193445"/>
                    <a:pt x="162982" y="177405"/>
                    <a:pt x="180994" y="148278"/>
                  </a:cubicBezTo>
                  <a:cubicBezTo>
                    <a:pt x="208664" y="103539"/>
                    <a:pt x="194815" y="44836"/>
                    <a:pt x="150076" y="17166"/>
                  </a:cubicBezTo>
                  <a:lnTo>
                    <a:pt x="145247" y="14185"/>
                  </a:lnTo>
                  <a:cubicBezTo>
                    <a:pt x="100489" y="-13419"/>
                    <a:pt x="41796" y="488"/>
                    <a:pt x="14183" y="45275"/>
                  </a:cubicBezTo>
                  <a:cubicBezTo>
                    <a:pt x="-13421" y="90052"/>
                    <a:pt x="495" y="148735"/>
                    <a:pt x="45272" y="17634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8" name="Freeform: Shape 97">
              <a:extLst>
                <a:ext uri="{FF2B5EF4-FFF2-40B4-BE49-F238E27FC236}">
                  <a16:creationId xmlns:a16="http://schemas.microsoft.com/office/drawing/2014/main" id="{3DE383EB-D0C5-4437-B3D2-F777BDA521CE}"/>
                </a:ext>
              </a:extLst>
            </p:cNvPr>
            <p:cNvSpPr/>
            <p:nvPr/>
          </p:nvSpPr>
          <p:spPr>
            <a:xfrm>
              <a:off x="3658187" y="990599"/>
              <a:ext cx="3419475" cy="3971925"/>
            </a:xfrm>
            <a:custGeom>
              <a:avLst/>
              <a:gdLst>
                <a:gd name="connsiteX0" fmla="*/ 603251 w 3419475"/>
                <a:gd name="connsiteY0" fmla="*/ 3360250 h 3971925"/>
                <a:gd name="connsiteX1" fmla="*/ 508000 w 3419475"/>
                <a:gd name="connsiteY1" fmla="*/ 3455500 h 3971925"/>
                <a:gd name="connsiteX2" fmla="*/ 508000 w 3419475"/>
                <a:gd name="connsiteY2" fmla="*/ 3591060 h 3971925"/>
                <a:gd name="connsiteX3" fmla="*/ 848891 w 3419475"/>
                <a:gd name="connsiteY3" fmla="*/ 849203 h 3971925"/>
                <a:gd name="connsiteX4" fmla="*/ 3291663 w 3419475"/>
                <a:gd name="connsiteY4" fmla="*/ 358389 h 3971925"/>
                <a:gd name="connsiteX5" fmla="*/ 3415916 w 3419475"/>
                <a:gd name="connsiteY5" fmla="*/ 306363 h 3971925"/>
                <a:gd name="connsiteX6" fmla="*/ 3363881 w 3419475"/>
                <a:gd name="connsiteY6" fmla="*/ 182119 h 3971925"/>
                <a:gd name="connsiteX7" fmla="*/ 1976936 w 3419475"/>
                <a:gd name="connsiteY7" fmla="*/ 44130 h 3971925"/>
                <a:gd name="connsiteX8" fmla="*/ 714188 w 3419475"/>
                <a:gd name="connsiteY8" fmla="*/ 714491 h 3971925"/>
                <a:gd name="connsiteX9" fmla="*/ 5642 w 3419475"/>
                <a:gd name="connsiteY9" fmla="*/ 2272295 h 3971925"/>
                <a:gd name="connsiteX10" fmla="*/ 404950 w 3419475"/>
                <a:gd name="connsiteY10" fmla="*/ 3784903 h 3971925"/>
                <a:gd name="connsiteX11" fmla="*/ 178588 w 3419475"/>
                <a:gd name="connsiteY11" fmla="*/ 3784903 h 3971925"/>
                <a:gd name="connsiteX12" fmla="*/ 83338 w 3419475"/>
                <a:gd name="connsiteY12" fmla="*/ 3880153 h 3971925"/>
                <a:gd name="connsiteX13" fmla="*/ 178588 w 3419475"/>
                <a:gd name="connsiteY13" fmla="*/ 3975403 h 3971925"/>
                <a:gd name="connsiteX14" fmla="*/ 603241 w 3419475"/>
                <a:gd name="connsiteY14" fmla="*/ 3975403 h 3971925"/>
                <a:gd name="connsiteX15" fmla="*/ 698491 w 3419475"/>
                <a:gd name="connsiteY15" fmla="*/ 3880153 h 3971925"/>
                <a:gd name="connsiteX16" fmla="*/ 698491 w 3419475"/>
                <a:gd name="connsiteY16" fmla="*/ 3455500 h 3971925"/>
                <a:gd name="connsiteX17" fmla="*/ 603251 w 3419475"/>
                <a:gd name="connsiteY17" fmla="*/ 3360250 h 397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19475" h="3971925">
                  <a:moveTo>
                    <a:pt x="603251" y="3360250"/>
                  </a:moveTo>
                  <a:cubicBezTo>
                    <a:pt x="550644" y="3360250"/>
                    <a:pt x="508000" y="3402893"/>
                    <a:pt x="508000" y="3455500"/>
                  </a:cubicBezTo>
                  <a:lnTo>
                    <a:pt x="508000" y="3591060"/>
                  </a:lnTo>
                  <a:cubicBezTo>
                    <a:pt x="-11064" y="2720979"/>
                    <a:pt x="119085" y="1579008"/>
                    <a:pt x="848891" y="849203"/>
                  </a:cubicBezTo>
                  <a:cubicBezTo>
                    <a:pt x="1491638" y="206456"/>
                    <a:pt x="2450501" y="13803"/>
                    <a:pt x="3291663" y="358389"/>
                  </a:cubicBezTo>
                  <a:cubicBezTo>
                    <a:pt x="3340355" y="378344"/>
                    <a:pt x="3395971" y="355027"/>
                    <a:pt x="3415916" y="306363"/>
                  </a:cubicBezTo>
                  <a:cubicBezTo>
                    <a:pt x="3435852" y="257681"/>
                    <a:pt x="3412554" y="202055"/>
                    <a:pt x="3363881" y="182119"/>
                  </a:cubicBezTo>
                  <a:cubicBezTo>
                    <a:pt x="2924455" y="2097"/>
                    <a:pt x="2444871" y="-45624"/>
                    <a:pt x="1976936" y="44130"/>
                  </a:cubicBezTo>
                  <a:cubicBezTo>
                    <a:pt x="1497419" y="136104"/>
                    <a:pt x="1060765" y="367914"/>
                    <a:pt x="714188" y="714491"/>
                  </a:cubicBezTo>
                  <a:cubicBezTo>
                    <a:pt x="297241" y="1131447"/>
                    <a:pt x="45609" y="1684688"/>
                    <a:pt x="5642" y="2272295"/>
                  </a:cubicBezTo>
                  <a:cubicBezTo>
                    <a:pt x="-30848" y="2808867"/>
                    <a:pt x="110503" y="3340771"/>
                    <a:pt x="404950" y="3784903"/>
                  </a:cubicBezTo>
                  <a:lnTo>
                    <a:pt x="178588" y="3784903"/>
                  </a:lnTo>
                  <a:cubicBezTo>
                    <a:pt x="125981" y="3784903"/>
                    <a:pt x="83338" y="3827546"/>
                    <a:pt x="83338" y="3880153"/>
                  </a:cubicBezTo>
                  <a:cubicBezTo>
                    <a:pt x="83338" y="3932760"/>
                    <a:pt x="125981" y="3975403"/>
                    <a:pt x="178588" y="3975403"/>
                  </a:cubicBezTo>
                  <a:lnTo>
                    <a:pt x="603241" y="3975403"/>
                  </a:lnTo>
                  <a:cubicBezTo>
                    <a:pt x="655848" y="3975403"/>
                    <a:pt x="698491" y="3932760"/>
                    <a:pt x="698491" y="3880153"/>
                  </a:cubicBezTo>
                  <a:lnTo>
                    <a:pt x="698491" y="3455500"/>
                  </a:lnTo>
                  <a:cubicBezTo>
                    <a:pt x="698500" y="3402893"/>
                    <a:pt x="655857" y="3360250"/>
                    <a:pt x="603251" y="336025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99" name="Freeform: Shape 98">
              <a:extLst>
                <a:ext uri="{FF2B5EF4-FFF2-40B4-BE49-F238E27FC236}">
                  <a16:creationId xmlns:a16="http://schemas.microsoft.com/office/drawing/2014/main" id="{0AEA47F7-1F47-4A12-8EFC-0566617FE233}"/>
                </a:ext>
              </a:extLst>
            </p:cNvPr>
            <p:cNvSpPr/>
            <p:nvPr/>
          </p:nvSpPr>
          <p:spPr>
            <a:xfrm>
              <a:off x="4363164" y="1695865"/>
              <a:ext cx="3457575" cy="3457575"/>
            </a:xfrm>
            <a:custGeom>
              <a:avLst/>
              <a:gdLst>
                <a:gd name="connsiteX0" fmla="*/ 1733417 w 3457575"/>
                <a:gd name="connsiteY0" fmla="*/ 3466180 h 3457575"/>
                <a:gd name="connsiteX1" fmla="*/ 2959227 w 3457575"/>
                <a:gd name="connsiteY1" fmla="*/ 2959250 h 3457575"/>
                <a:gd name="connsiteX2" fmla="*/ 2959227 w 3457575"/>
                <a:gd name="connsiteY2" fmla="*/ 507629 h 3457575"/>
                <a:gd name="connsiteX3" fmla="*/ 1929537 w 3457575"/>
                <a:gd name="connsiteY3" fmla="*/ 10948 h 3457575"/>
                <a:gd name="connsiteX4" fmla="*/ 832228 w 3457575"/>
                <a:gd name="connsiteY4" fmla="*/ 252093 h 3457575"/>
                <a:gd name="connsiteX5" fmla="*/ 800462 w 3457575"/>
                <a:gd name="connsiteY5" fmla="*/ 382995 h 3457575"/>
                <a:gd name="connsiteX6" fmla="*/ 931374 w 3457575"/>
                <a:gd name="connsiteY6" fmla="*/ 414761 h 3457575"/>
                <a:gd name="connsiteX7" fmla="*/ 2824525 w 3457575"/>
                <a:gd name="connsiteY7" fmla="*/ 642332 h 3457575"/>
                <a:gd name="connsiteX8" fmla="*/ 2824525 w 3457575"/>
                <a:gd name="connsiteY8" fmla="*/ 2824538 h 3457575"/>
                <a:gd name="connsiteX9" fmla="*/ 642319 w 3457575"/>
                <a:gd name="connsiteY9" fmla="*/ 2824538 h 3457575"/>
                <a:gd name="connsiteX10" fmla="*/ 415471 w 3457575"/>
                <a:gd name="connsiteY10" fmla="*/ 930215 h 3457575"/>
                <a:gd name="connsiteX11" fmla="*/ 383820 w 3457575"/>
                <a:gd name="connsiteY11" fmla="*/ 799285 h 3457575"/>
                <a:gd name="connsiteX12" fmla="*/ 252889 w 3457575"/>
                <a:gd name="connsiteY12" fmla="*/ 830937 h 3457575"/>
                <a:gd name="connsiteX13" fmla="*/ 10859 w 3457575"/>
                <a:gd name="connsiteY13" fmla="*/ 1928817 h 3457575"/>
                <a:gd name="connsiteX14" fmla="*/ 507626 w 3457575"/>
                <a:gd name="connsiteY14" fmla="*/ 2959250 h 3457575"/>
                <a:gd name="connsiteX15" fmla="*/ 1733417 w 3457575"/>
                <a:gd name="connsiteY15" fmla="*/ 3466180 h 3457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57575" h="3457575">
                  <a:moveTo>
                    <a:pt x="1733417" y="3466180"/>
                  </a:moveTo>
                  <a:cubicBezTo>
                    <a:pt x="2177339" y="3466180"/>
                    <a:pt x="2621271" y="3297207"/>
                    <a:pt x="2959227" y="2959250"/>
                  </a:cubicBezTo>
                  <a:cubicBezTo>
                    <a:pt x="3635131" y="2283337"/>
                    <a:pt x="3635131" y="1183542"/>
                    <a:pt x="2959227" y="507629"/>
                  </a:cubicBezTo>
                  <a:cubicBezTo>
                    <a:pt x="2678830" y="227232"/>
                    <a:pt x="2322767" y="55478"/>
                    <a:pt x="1929537" y="10948"/>
                  </a:cubicBezTo>
                  <a:cubicBezTo>
                    <a:pt x="1547965" y="-32276"/>
                    <a:pt x="1158297" y="53382"/>
                    <a:pt x="832228" y="252093"/>
                  </a:cubicBezTo>
                  <a:cubicBezTo>
                    <a:pt x="787308" y="279468"/>
                    <a:pt x="773087" y="338075"/>
                    <a:pt x="800462" y="382995"/>
                  </a:cubicBezTo>
                  <a:cubicBezTo>
                    <a:pt x="827847" y="427924"/>
                    <a:pt x="886463" y="442126"/>
                    <a:pt x="931374" y="414761"/>
                  </a:cubicBezTo>
                  <a:cubicBezTo>
                    <a:pt x="1540717" y="43419"/>
                    <a:pt x="2319214" y="137012"/>
                    <a:pt x="2824525" y="642332"/>
                  </a:cubicBezTo>
                  <a:cubicBezTo>
                    <a:pt x="3426162" y="1243969"/>
                    <a:pt x="3426162" y="2222901"/>
                    <a:pt x="2824525" y="2824538"/>
                  </a:cubicBezTo>
                  <a:cubicBezTo>
                    <a:pt x="2222897" y="3426175"/>
                    <a:pt x="1243956" y="3426175"/>
                    <a:pt x="642319" y="2824538"/>
                  </a:cubicBezTo>
                  <a:cubicBezTo>
                    <a:pt x="136532" y="2318751"/>
                    <a:pt x="43244" y="1539777"/>
                    <a:pt x="415471" y="930215"/>
                  </a:cubicBezTo>
                  <a:cubicBezTo>
                    <a:pt x="442884" y="885324"/>
                    <a:pt x="428720" y="826698"/>
                    <a:pt x="383820" y="799285"/>
                  </a:cubicBezTo>
                  <a:cubicBezTo>
                    <a:pt x="338938" y="771872"/>
                    <a:pt x="280311" y="786045"/>
                    <a:pt x="252889" y="830937"/>
                  </a:cubicBezTo>
                  <a:cubicBezTo>
                    <a:pt x="53740" y="1157072"/>
                    <a:pt x="-32213" y="1546969"/>
                    <a:pt x="10859" y="1928817"/>
                  </a:cubicBezTo>
                  <a:cubicBezTo>
                    <a:pt x="55255" y="2322332"/>
                    <a:pt x="227029" y="2678653"/>
                    <a:pt x="507626" y="2959250"/>
                  </a:cubicBezTo>
                  <a:cubicBezTo>
                    <a:pt x="845563" y="3297197"/>
                    <a:pt x="1289495" y="3466180"/>
                    <a:pt x="1733417" y="346618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00" name="Freeform: Shape 99">
              <a:extLst>
                <a:ext uri="{FF2B5EF4-FFF2-40B4-BE49-F238E27FC236}">
                  <a16:creationId xmlns:a16="http://schemas.microsoft.com/office/drawing/2014/main" id="{F5C4BC84-9DF2-4766-9FDB-BB3C6AFC0A90}"/>
                </a:ext>
              </a:extLst>
            </p:cNvPr>
            <p:cNvSpPr/>
            <p:nvPr/>
          </p:nvSpPr>
          <p:spPr>
            <a:xfrm>
              <a:off x="7217816" y="3335579"/>
              <a:ext cx="247650" cy="180975"/>
            </a:xfrm>
            <a:custGeom>
              <a:avLst/>
              <a:gdLst>
                <a:gd name="connsiteX0" fmla="*/ 152953 w 247650"/>
                <a:gd name="connsiteY0" fmla="*/ 190500 h 180975"/>
                <a:gd name="connsiteX1" fmla="*/ 248203 w 247650"/>
                <a:gd name="connsiteY1" fmla="*/ 95250 h 180975"/>
                <a:gd name="connsiteX2" fmla="*/ 152953 w 247650"/>
                <a:gd name="connsiteY2" fmla="*/ 0 h 180975"/>
                <a:gd name="connsiteX3" fmla="*/ 95250 w 247650"/>
                <a:gd name="connsiteY3" fmla="*/ 0 h 180975"/>
                <a:gd name="connsiteX4" fmla="*/ 0 w 247650"/>
                <a:gd name="connsiteY4" fmla="*/ 95250 h 180975"/>
                <a:gd name="connsiteX5" fmla="*/ 95250 w 247650"/>
                <a:gd name="connsiteY5" fmla="*/ 190500 h 180975"/>
                <a:gd name="connsiteX6" fmla="*/ 152953 w 247650"/>
                <a:gd name="connsiteY6" fmla="*/ 19050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650" h="180975">
                  <a:moveTo>
                    <a:pt x="152953" y="190500"/>
                  </a:moveTo>
                  <a:cubicBezTo>
                    <a:pt x="205559" y="190500"/>
                    <a:pt x="248203" y="147857"/>
                    <a:pt x="248203" y="95250"/>
                  </a:cubicBezTo>
                  <a:cubicBezTo>
                    <a:pt x="248203" y="42643"/>
                    <a:pt x="205559" y="0"/>
                    <a:pt x="152953" y="0"/>
                  </a:cubicBezTo>
                  <a:lnTo>
                    <a:pt x="95250" y="0"/>
                  </a:lnTo>
                  <a:cubicBezTo>
                    <a:pt x="42643" y="0"/>
                    <a:pt x="0" y="42643"/>
                    <a:pt x="0" y="95250"/>
                  </a:cubicBezTo>
                  <a:cubicBezTo>
                    <a:pt x="0" y="147857"/>
                    <a:pt x="42643" y="190500"/>
                    <a:pt x="95250" y="190500"/>
                  </a:cubicBezTo>
                  <a:lnTo>
                    <a:pt x="152953" y="19050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01" name="Freeform: Shape 100">
              <a:extLst>
                <a:ext uri="{FF2B5EF4-FFF2-40B4-BE49-F238E27FC236}">
                  <a16:creationId xmlns:a16="http://schemas.microsoft.com/office/drawing/2014/main" id="{93413033-B9EB-4AC9-A4B3-CB654BC29589}"/>
                </a:ext>
              </a:extLst>
            </p:cNvPr>
            <p:cNvSpPr/>
            <p:nvPr/>
          </p:nvSpPr>
          <p:spPr>
            <a:xfrm>
              <a:off x="4727153" y="3332531"/>
              <a:ext cx="247650" cy="190500"/>
            </a:xfrm>
            <a:custGeom>
              <a:avLst/>
              <a:gdLst>
                <a:gd name="connsiteX0" fmla="*/ 95250 w 247650"/>
                <a:gd name="connsiteY0" fmla="*/ 0 h 190500"/>
                <a:gd name="connsiteX1" fmla="*/ 0 w 247650"/>
                <a:gd name="connsiteY1" fmla="*/ 95250 h 190500"/>
                <a:gd name="connsiteX2" fmla="*/ 95250 w 247650"/>
                <a:gd name="connsiteY2" fmla="*/ 190500 h 190500"/>
                <a:gd name="connsiteX3" fmla="*/ 152952 w 247650"/>
                <a:gd name="connsiteY3" fmla="*/ 190500 h 190500"/>
                <a:gd name="connsiteX4" fmla="*/ 248202 w 247650"/>
                <a:gd name="connsiteY4" fmla="*/ 95250 h 190500"/>
                <a:gd name="connsiteX5" fmla="*/ 152952 w 247650"/>
                <a:gd name="connsiteY5" fmla="*/ 0 h 190500"/>
                <a:gd name="connsiteX6" fmla="*/ 95250 w 24765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650" h="190500">
                  <a:moveTo>
                    <a:pt x="95250" y="0"/>
                  </a:moveTo>
                  <a:cubicBezTo>
                    <a:pt x="42643" y="0"/>
                    <a:pt x="0" y="42643"/>
                    <a:pt x="0" y="95250"/>
                  </a:cubicBezTo>
                  <a:cubicBezTo>
                    <a:pt x="0" y="147857"/>
                    <a:pt x="42643" y="190500"/>
                    <a:pt x="95250" y="190500"/>
                  </a:cubicBezTo>
                  <a:lnTo>
                    <a:pt x="152952" y="190500"/>
                  </a:lnTo>
                  <a:cubicBezTo>
                    <a:pt x="205559" y="190500"/>
                    <a:pt x="248202" y="147857"/>
                    <a:pt x="248202" y="95250"/>
                  </a:cubicBezTo>
                  <a:cubicBezTo>
                    <a:pt x="248202" y="42643"/>
                    <a:pt x="205559" y="0"/>
                    <a:pt x="152952" y="0"/>
                  </a:cubicBezTo>
                  <a:lnTo>
                    <a:pt x="95250"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02" name="Freeform: Shape 101">
              <a:extLst>
                <a:ext uri="{FF2B5EF4-FFF2-40B4-BE49-F238E27FC236}">
                  <a16:creationId xmlns:a16="http://schemas.microsoft.com/office/drawing/2014/main" id="{B66EF700-2D4C-4349-8E47-96746397DD60}"/>
                </a:ext>
              </a:extLst>
            </p:cNvPr>
            <p:cNvSpPr/>
            <p:nvPr/>
          </p:nvSpPr>
          <p:spPr>
            <a:xfrm>
              <a:off x="6002855" y="2059867"/>
              <a:ext cx="190500" cy="247650"/>
            </a:xfrm>
            <a:custGeom>
              <a:avLst/>
              <a:gdLst>
                <a:gd name="connsiteX0" fmla="*/ 190500 w 190500"/>
                <a:gd name="connsiteY0" fmla="*/ 152952 h 247650"/>
                <a:gd name="connsiteX1" fmla="*/ 190500 w 190500"/>
                <a:gd name="connsiteY1" fmla="*/ 95250 h 247650"/>
                <a:gd name="connsiteX2" fmla="*/ 95250 w 190500"/>
                <a:gd name="connsiteY2" fmla="*/ 0 h 247650"/>
                <a:gd name="connsiteX3" fmla="*/ 0 w 190500"/>
                <a:gd name="connsiteY3" fmla="*/ 95250 h 247650"/>
                <a:gd name="connsiteX4" fmla="*/ 0 w 190500"/>
                <a:gd name="connsiteY4" fmla="*/ 152952 h 247650"/>
                <a:gd name="connsiteX5" fmla="*/ 95250 w 190500"/>
                <a:gd name="connsiteY5" fmla="*/ 248202 h 247650"/>
                <a:gd name="connsiteX6" fmla="*/ 190500 w 190500"/>
                <a:gd name="connsiteY6" fmla="*/ 152952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247650">
                  <a:moveTo>
                    <a:pt x="190500" y="152952"/>
                  </a:moveTo>
                  <a:lnTo>
                    <a:pt x="190500" y="95250"/>
                  </a:lnTo>
                  <a:cubicBezTo>
                    <a:pt x="190500" y="42643"/>
                    <a:pt x="147857" y="0"/>
                    <a:pt x="95250" y="0"/>
                  </a:cubicBezTo>
                  <a:cubicBezTo>
                    <a:pt x="42643" y="0"/>
                    <a:pt x="0" y="42643"/>
                    <a:pt x="0" y="95250"/>
                  </a:cubicBezTo>
                  <a:lnTo>
                    <a:pt x="0" y="152952"/>
                  </a:lnTo>
                  <a:cubicBezTo>
                    <a:pt x="0" y="205559"/>
                    <a:pt x="42643" y="248202"/>
                    <a:pt x="95250" y="248202"/>
                  </a:cubicBezTo>
                  <a:cubicBezTo>
                    <a:pt x="147857" y="248202"/>
                    <a:pt x="190500" y="205559"/>
                    <a:pt x="190500" y="152952"/>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03" name="Freeform: Shape 102">
              <a:extLst>
                <a:ext uri="{FF2B5EF4-FFF2-40B4-BE49-F238E27FC236}">
                  <a16:creationId xmlns:a16="http://schemas.microsoft.com/office/drawing/2014/main" id="{DF349C5B-FDAB-42DB-AA70-263B4EA3FCB7}"/>
                </a:ext>
              </a:extLst>
            </p:cNvPr>
            <p:cNvSpPr/>
            <p:nvPr/>
          </p:nvSpPr>
          <p:spPr>
            <a:xfrm>
              <a:off x="5999816" y="4550531"/>
              <a:ext cx="190500" cy="247650"/>
            </a:xfrm>
            <a:custGeom>
              <a:avLst/>
              <a:gdLst>
                <a:gd name="connsiteX0" fmla="*/ 0 w 190500"/>
                <a:gd name="connsiteY0" fmla="*/ 95250 h 247650"/>
                <a:gd name="connsiteX1" fmla="*/ 0 w 190500"/>
                <a:gd name="connsiteY1" fmla="*/ 152952 h 247650"/>
                <a:gd name="connsiteX2" fmla="*/ 95250 w 190500"/>
                <a:gd name="connsiteY2" fmla="*/ 248202 h 247650"/>
                <a:gd name="connsiteX3" fmla="*/ 190500 w 190500"/>
                <a:gd name="connsiteY3" fmla="*/ 152952 h 247650"/>
                <a:gd name="connsiteX4" fmla="*/ 190500 w 190500"/>
                <a:gd name="connsiteY4" fmla="*/ 95250 h 247650"/>
                <a:gd name="connsiteX5" fmla="*/ 95250 w 190500"/>
                <a:gd name="connsiteY5" fmla="*/ 0 h 247650"/>
                <a:gd name="connsiteX6" fmla="*/ 0 w 190500"/>
                <a:gd name="connsiteY6" fmla="*/ 9525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247650">
                  <a:moveTo>
                    <a:pt x="0" y="95250"/>
                  </a:moveTo>
                  <a:lnTo>
                    <a:pt x="0" y="152952"/>
                  </a:lnTo>
                  <a:cubicBezTo>
                    <a:pt x="0" y="205559"/>
                    <a:pt x="42643" y="248202"/>
                    <a:pt x="95250" y="248202"/>
                  </a:cubicBezTo>
                  <a:cubicBezTo>
                    <a:pt x="147857" y="248202"/>
                    <a:pt x="190500" y="205559"/>
                    <a:pt x="190500" y="152952"/>
                  </a:cubicBezTo>
                  <a:lnTo>
                    <a:pt x="190500" y="95250"/>
                  </a:lnTo>
                  <a:cubicBezTo>
                    <a:pt x="190500" y="42643"/>
                    <a:pt x="147857" y="0"/>
                    <a:pt x="95250" y="0"/>
                  </a:cubicBezTo>
                  <a:cubicBezTo>
                    <a:pt x="42643" y="0"/>
                    <a:pt x="0" y="42653"/>
                    <a:pt x="0" y="9525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04" name="Freeform: Shape 103">
              <a:extLst>
                <a:ext uri="{FF2B5EF4-FFF2-40B4-BE49-F238E27FC236}">
                  <a16:creationId xmlns:a16="http://schemas.microsoft.com/office/drawing/2014/main" id="{D9FDFD16-298B-4BEF-87CF-9746C23A7DC3}"/>
                </a:ext>
              </a:extLst>
            </p:cNvPr>
            <p:cNvSpPr/>
            <p:nvPr/>
          </p:nvSpPr>
          <p:spPr>
            <a:xfrm>
              <a:off x="5466133" y="2476093"/>
              <a:ext cx="1581150" cy="1276350"/>
            </a:xfrm>
            <a:custGeom>
              <a:avLst/>
              <a:gdLst>
                <a:gd name="connsiteX0" fmla="*/ 162599 w 1581150"/>
                <a:gd name="connsiteY0" fmla="*/ 350651 h 1276350"/>
                <a:gd name="connsiteX1" fmla="*/ 27896 w 1581150"/>
                <a:gd name="connsiteY1" fmla="*/ 350651 h 1276350"/>
                <a:gd name="connsiteX2" fmla="*/ 27896 w 1581150"/>
                <a:gd name="connsiteY2" fmla="*/ 485353 h 1276350"/>
                <a:gd name="connsiteX3" fmla="*/ 344174 w 1581150"/>
                <a:gd name="connsiteY3" fmla="*/ 801622 h 1276350"/>
                <a:gd name="connsiteX4" fmla="*/ 306417 w 1581150"/>
                <a:gd name="connsiteY4" fmla="*/ 953203 h 1276350"/>
                <a:gd name="connsiteX5" fmla="*/ 630458 w 1581150"/>
                <a:gd name="connsiteY5" fmla="*/ 1277243 h 1276350"/>
                <a:gd name="connsiteX6" fmla="*/ 954498 w 1581150"/>
                <a:gd name="connsiteY6" fmla="*/ 953203 h 1276350"/>
                <a:gd name="connsiteX7" fmla="*/ 916741 w 1581150"/>
                <a:gd name="connsiteY7" fmla="*/ 801622 h 1276350"/>
                <a:gd name="connsiteX8" fmla="*/ 1555773 w 1581150"/>
                <a:gd name="connsiteY8" fmla="*/ 162599 h 1276350"/>
                <a:gd name="connsiteX9" fmla="*/ 1555773 w 1581150"/>
                <a:gd name="connsiteY9" fmla="*/ 27896 h 1276350"/>
                <a:gd name="connsiteX10" fmla="*/ 1421061 w 1581150"/>
                <a:gd name="connsiteY10" fmla="*/ 27896 h 1276350"/>
                <a:gd name="connsiteX11" fmla="*/ 782029 w 1581150"/>
                <a:gd name="connsiteY11" fmla="*/ 666929 h 1276350"/>
                <a:gd name="connsiteX12" fmla="*/ 630458 w 1581150"/>
                <a:gd name="connsiteY12" fmla="*/ 629171 h 1276350"/>
                <a:gd name="connsiteX13" fmla="*/ 478877 w 1581150"/>
                <a:gd name="connsiteY13" fmla="*/ 666929 h 1276350"/>
                <a:gd name="connsiteX14" fmla="*/ 162599 w 1581150"/>
                <a:gd name="connsiteY14" fmla="*/ 350651 h 1276350"/>
                <a:gd name="connsiteX15" fmla="*/ 763988 w 1581150"/>
                <a:gd name="connsiteY15" fmla="*/ 953212 h 1276350"/>
                <a:gd name="connsiteX16" fmla="*/ 630448 w 1581150"/>
                <a:gd name="connsiteY16" fmla="*/ 1086753 h 1276350"/>
                <a:gd name="connsiteX17" fmla="*/ 496907 w 1581150"/>
                <a:gd name="connsiteY17" fmla="*/ 953212 h 1276350"/>
                <a:gd name="connsiteX18" fmla="*/ 630448 w 1581150"/>
                <a:gd name="connsiteY18" fmla="*/ 819671 h 1276350"/>
                <a:gd name="connsiteX19" fmla="*/ 763988 w 1581150"/>
                <a:gd name="connsiteY19" fmla="*/ 953212 h 1276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581150" h="1276350">
                  <a:moveTo>
                    <a:pt x="162599" y="350651"/>
                  </a:moveTo>
                  <a:cubicBezTo>
                    <a:pt x="125404" y="313456"/>
                    <a:pt x="65091" y="313456"/>
                    <a:pt x="27896" y="350651"/>
                  </a:cubicBezTo>
                  <a:cubicBezTo>
                    <a:pt x="-9299" y="387846"/>
                    <a:pt x="-9299" y="448158"/>
                    <a:pt x="27896" y="485353"/>
                  </a:cubicBezTo>
                  <a:lnTo>
                    <a:pt x="344174" y="801622"/>
                  </a:lnTo>
                  <a:cubicBezTo>
                    <a:pt x="320114" y="846884"/>
                    <a:pt x="306417" y="898462"/>
                    <a:pt x="306417" y="953203"/>
                  </a:cubicBezTo>
                  <a:cubicBezTo>
                    <a:pt x="306417" y="1131882"/>
                    <a:pt x="451778" y="1277243"/>
                    <a:pt x="630458" y="1277243"/>
                  </a:cubicBezTo>
                  <a:cubicBezTo>
                    <a:pt x="809127" y="1277243"/>
                    <a:pt x="954498" y="1131882"/>
                    <a:pt x="954498" y="953203"/>
                  </a:cubicBezTo>
                  <a:cubicBezTo>
                    <a:pt x="954498" y="898462"/>
                    <a:pt x="940801" y="846884"/>
                    <a:pt x="916741" y="801622"/>
                  </a:cubicBezTo>
                  <a:lnTo>
                    <a:pt x="1555773" y="162599"/>
                  </a:lnTo>
                  <a:cubicBezTo>
                    <a:pt x="1592968" y="125404"/>
                    <a:pt x="1592968" y="65091"/>
                    <a:pt x="1555773" y="27896"/>
                  </a:cubicBezTo>
                  <a:cubicBezTo>
                    <a:pt x="1518578" y="-9299"/>
                    <a:pt x="1458275" y="-9299"/>
                    <a:pt x="1421061" y="27896"/>
                  </a:cubicBezTo>
                  <a:lnTo>
                    <a:pt x="782029" y="666929"/>
                  </a:lnTo>
                  <a:cubicBezTo>
                    <a:pt x="736766" y="642868"/>
                    <a:pt x="685188" y="629171"/>
                    <a:pt x="630458" y="629171"/>
                  </a:cubicBezTo>
                  <a:cubicBezTo>
                    <a:pt x="575717" y="629171"/>
                    <a:pt x="524139" y="642868"/>
                    <a:pt x="478877" y="666929"/>
                  </a:cubicBezTo>
                  <a:lnTo>
                    <a:pt x="162599" y="350651"/>
                  </a:lnTo>
                  <a:close/>
                  <a:moveTo>
                    <a:pt x="763988" y="953212"/>
                  </a:moveTo>
                  <a:cubicBezTo>
                    <a:pt x="763988" y="1026840"/>
                    <a:pt x="704086" y="1086753"/>
                    <a:pt x="630448" y="1086753"/>
                  </a:cubicBezTo>
                  <a:cubicBezTo>
                    <a:pt x="556810" y="1086753"/>
                    <a:pt x="496907" y="1026840"/>
                    <a:pt x="496907" y="953212"/>
                  </a:cubicBezTo>
                  <a:cubicBezTo>
                    <a:pt x="496907" y="879584"/>
                    <a:pt x="556820" y="819671"/>
                    <a:pt x="630448" y="819671"/>
                  </a:cubicBezTo>
                  <a:cubicBezTo>
                    <a:pt x="704076" y="819671"/>
                    <a:pt x="763988" y="879584"/>
                    <a:pt x="763988" y="953212"/>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05" name="Freeform: Shape 104">
              <a:extLst>
                <a:ext uri="{FF2B5EF4-FFF2-40B4-BE49-F238E27FC236}">
                  <a16:creationId xmlns:a16="http://schemas.microsoft.com/office/drawing/2014/main" id="{4F9E1517-1ED7-41AF-8F6F-522D365719E3}"/>
                </a:ext>
              </a:extLst>
            </p:cNvPr>
            <p:cNvSpPr/>
            <p:nvPr/>
          </p:nvSpPr>
          <p:spPr>
            <a:xfrm>
              <a:off x="4840367" y="2178120"/>
              <a:ext cx="190500" cy="190500"/>
            </a:xfrm>
            <a:custGeom>
              <a:avLst/>
              <a:gdLst>
                <a:gd name="connsiteX0" fmla="*/ 190500 w 190500"/>
                <a:gd name="connsiteY0" fmla="*/ 95250 h 190500"/>
                <a:gd name="connsiteX1" fmla="*/ 95250 w 190500"/>
                <a:gd name="connsiteY1" fmla="*/ 190500 h 190500"/>
                <a:gd name="connsiteX2" fmla="*/ 0 w 190500"/>
                <a:gd name="connsiteY2" fmla="*/ 95250 h 190500"/>
                <a:gd name="connsiteX3" fmla="*/ 95250 w 190500"/>
                <a:gd name="connsiteY3" fmla="*/ 0 h 190500"/>
                <a:gd name="connsiteX4" fmla="*/ 190500 w 190500"/>
                <a:gd name="connsiteY4" fmla="*/ 95250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190500" y="95250"/>
                  </a:moveTo>
                  <a:cubicBezTo>
                    <a:pt x="190500" y="147855"/>
                    <a:pt x="147855" y="190500"/>
                    <a:pt x="95250" y="190500"/>
                  </a:cubicBezTo>
                  <a:cubicBezTo>
                    <a:pt x="42645" y="190500"/>
                    <a:pt x="0" y="147855"/>
                    <a:pt x="0" y="95250"/>
                  </a:cubicBezTo>
                  <a:cubicBezTo>
                    <a:pt x="0" y="42645"/>
                    <a:pt x="42645" y="0"/>
                    <a:pt x="95250" y="0"/>
                  </a:cubicBezTo>
                  <a:cubicBezTo>
                    <a:pt x="147855" y="0"/>
                    <a:pt x="190500" y="42645"/>
                    <a:pt x="190500" y="9525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sp>
        <p:nvSpPr>
          <p:cNvPr id="43" name="Rectangle 42">
            <a:extLst>
              <a:ext uri="{FF2B5EF4-FFF2-40B4-BE49-F238E27FC236}">
                <a16:creationId xmlns:a16="http://schemas.microsoft.com/office/drawing/2014/main" id="{3CC783DB-BAEA-49B4-9E67-D6E67A8212F0}"/>
              </a:ext>
            </a:extLst>
          </p:cNvPr>
          <p:cNvSpPr/>
          <p:nvPr/>
        </p:nvSpPr>
        <p:spPr>
          <a:xfrm>
            <a:off x="353319" y="5337359"/>
            <a:ext cx="2003286" cy="757130"/>
          </a:xfrm>
          <a:prstGeom prst="rect">
            <a:avLst/>
          </a:prstGeom>
        </p:spPr>
        <p:txBody>
          <a:bodyPr wrap="square">
            <a:spAutoFit/>
          </a:bodyPr>
          <a:lstStyle/>
          <a:p>
            <a:pPr marL="0" marR="0" lvl="0" indent="0" algn="ctr" defTabSz="914400" rtl="0" eaLnBrk="1" fontAlgn="auto" latinLnBrk="0" hangingPunct="1">
              <a:lnSpc>
                <a:spcPct val="90000"/>
              </a:lnSpc>
              <a:spcBef>
                <a:spcPts val="0"/>
              </a:spcBef>
              <a:spcAft>
                <a:spcPts val="0"/>
              </a:spcAft>
              <a:buClr>
                <a:srgbClr val="000000"/>
              </a:buClr>
              <a:buSzPts val="1100"/>
              <a:buFontTx/>
              <a:buNone/>
              <a:tabLst/>
              <a:defRPr/>
            </a:pP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Trabajo</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ilimitado</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para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estudiantes</a:t>
            </a:r>
            <a:r>
              <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rPr>
              <a:t> de </a:t>
            </a:r>
            <a:r>
              <a:rPr kumimoji="0" lang="en-US" sz="1600" b="1" i="0" u="none" strike="noStrike" kern="1200" cap="none" spc="0" normalizeH="0" baseline="0" noProof="0" dirty="0" err="1">
                <a:ln>
                  <a:noFill/>
                </a:ln>
                <a:solidFill>
                  <a:srgbClr val="003929"/>
                </a:solidFill>
                <a:effectLst/>
                <a:uLnTx/>
                <a:uFillTx/>
                <a:latin typeface="AU Sans BETA Display" pitchFamily="2" charset="0"/>
                <a:ea typeface="+mn-ea"/>
                <a:cs typeface="+mn-cs"/>
              </a:rPr>
              <a:t>investigación</a:t>
            </a:r>
            <a:endParaRPr kumimoji="0" lang="en-US" sz="1600" b="1" i="0" u="none" strike="noStrike" kern="1200" cap="none" spc="0" normalizeH="0" baseline="0" noProof="0" dirty="0">
              <a:ln>
                <a:noFill/>
              </a:ln>
              <a:solidFill>
                <a:srgbClr val="003929"/>
              </a:solidFill>
              <a:effectLst/>
              <a:uLnTx/>
              <a:uFillTx/>
              <a:latin typeface="AU Sans BETA Display" pitchFamily="2" charset="0"/>
              <a:ea typeface="+mn-ea"/>
              <a:cs typeface="+mn-cs"/>
            </a:endParaRPr>
          </a:p>
        </p:txBody>
      </p:sp>
      <p:grpSp>
        <p:nvGrpSpPr>
          <p:cNvPr id="108" name="Graphic 106">
            <a:extLst>
              <a:ext uri="{FF2B5EF4-FFF2-40B4-BE49-F238E27FC236}">
                <a16:creationId xmlns:a16="http://schemas.microsoft.com/office/drawing/2014/main" id="{0127FF72-0FD9-4A39-8ED2-9F4078D83318}"/>
              </a:ext>
            </a:extLst>
          </p:cNvPr>
          <p:cNvGrpSpPr/>
          <p:nvPr/>
        </p:nvGrpSpPr>
        <p:grpSpPr>
          <a:xfrm>
            <a:off x="896541" y="3982786"/>
            <a:ext cx="916843" cy="916837"/>
            <a:chOff x="3657600" y="990600"/>
            <a:chExt cx="4876800" cy="4876800"/>
          </a:xfrm>
          <a:solidFill>
            <a:srgbClr val="1D988A"/>
          </a:solidFill>
        </p:grpSpPr>
        <p:sp>
          <p:nvSpPr>
            <p:cNvPr id="109" name="Freeform: Shape 108">
              <a:extLst>
                <a:ext uri="{FF2B5EF4-FFF2-40B4-BE49-F238E27FC236}">
                  <a16:creationId xmlns:a16="http://schemas.microsoft.com/office/drawing/2014/main" id="{04693F7F-6605-4A57-8FE6-56CB2D5C99E0}"/>
                </a:ext>
              </a:extLst>
            </p:cNvPr>
            <p:cNvSpPr/>
            <p:nvPr/>
          </p:nvSpPr>
          <p:spPr>
            <a:xfrm>
              <a:off x="5792791" y="5362575"/>
              <a:ext cx="609600" cy="190500"/>
            </a:xfrm>
            <a:custGeom>
              <a:avLst/>
              <a:gdLst>
                <a:gd name="connsiteX0" fmla="*/ 515931 w 609600"/>
                <a:gd name="connsiteY0" fmla="*/ 0 h 190500"/>
                <a:gd name="connsiteX1" fmla="*/ 95250 w 609600"/>
                <a:gd name="connsiteY1" fmla="*/ 0 h 190500"/>
                <a:gd name="connsiteX2" fmla="*/ 0 w 609600"/>
                <a:gd name="connsiteY2" fmla="*/ 95250 h 190500"/>
                <a:gd name="connsiteX3" fmla="*/ 95250 w 609600"/>
                <a:gd name="connsiteY3" fmla="*/ 190500 h 190500"/>
                <a:gd name="connsiteX4" fmla="*/ 515931 w 609600"/>
                <a:gd name="connsiteY4" fmla="*/ 190500 h 190500"/>
                <a:gd name="connsiteX5" fmla="*/ 611181 w 609600"/>
                <a:gd name="connsiteY5" fmla="*/ 95250 h 190500"/>
                <a:gd name="connsiteX6" fmla="*/ 515931 w 6096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 h="190500">
                  <a:moveTo>
                    <a:pt x="515931" y="0"/>
                  </a:moveTo>
                  <a:lnTo>
                    <a:pt x="95250" y="0"/>
                  </a:lnTo>
                  <a:cubicBezTo>
                    <a:pt x="42653" y="0"/>
                    <a:pt x="0" y="42653"/>
                    <a:pt x="0" y="95250"/>
                  </a:cubicBezTo>
                  <a:cubicBezTo>
                    <a:pt x="0" y="147847"/>
                    <a:pt x="42653" y="190500"/>
                    <a:pt x="95250" y="190500"/>
                  </a:cubicBezTo>
                  <a:lnTo>
                    <a:pt x="515931" y="190500"/>
                  </a:lnTo>
                  <a:cubicBezTo>
                    <a:pt x="568528" y="190500"/>
                    <a:pt x="611181" y="147847"/>
                    <a:pt x="611181" y="95250"/>
                  </a:cubicBezTo>
                  <a:cubicBezTo>
                    <a:pt x="611181" y="42653"/>
                    <a:pt x="568538" y="0"/>
                    <a:pt x="515931"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10" name="Freeform: Shape 109">
              <a:extLst>
                <a:ext uri="{FF2B5EF4-FFF2-40B4-BE49-F238E27FC236}">
                  <a16:creationId xmlns:a16="http://schemas.microsoft.com/office/drawing/2014/main" id="{CD4582DB-78A5-4EA6-989A-96D084B85670}"/>
                </a:ext>
              </a:extLst>
            </p:cNvPr>
            <p:cNvSpPr/>
            <p:nvPr/>
          </p:nvSpPr>
          <p:spPr>
            <a:xfrm>
              <a:off x="6915160" y="1680124"/>
              <a:ext cx="190500" cy="190500"/>
            </a:xfrm>
            <a:custGeom>
              <a:avLst/>
              <a:gdLst>
                <a:gd name="connsiteX0" fmla="*/ 162582 w 190500"/>
                <a:gd name="connsiteY0" fmla="*/ 27908 h 190500"/>
                <a:gd name="connsiteX1" fmla="*/ 95250 w 190500"/>
                <a:gd name="connsiteY1" fmla="*/ 0 h 190500"/>
                <a:gd name="connsiteX2" fmla="*/ 27908 w 190500"/>
                <a:gd name="connsiteY2" fmla="*/ 27908 h 190500"/>
                <a:gd name="connsiteX3" fmla="*/ 0 w 190500"/>
                <a:gd name="connsiteY3" fmla="*/ 95250 h 190500"/>
                <a:gd name="connsiteX4" fmla="*/ 27908 w 190500"/>
                <a:gd name="connsiteY4" fmla="*/ 162592 h 190500"/>
                <a:gd name="connsiteX5" fmla="*/ 95250 w 190500"/>
                <a:gd name="connsiteY5" fmla="*/ 190500 h 190500"/>
                <a:gd name="connsiteX6" fmla="*/ 162582 w 190500"/>
                <a:gd name="connsiteY6" fmla="*/ 162592 h 190500"/>
                <a:gd name="connsiteX7" fmla="*/ 190500 w 190500"/>
                <a:gd name="connsiteY7" fmla="*/ 95250 h 190500"/>
                <a:gd name="connsiteX8" fmla="*/ 162582 w 190500"/>
                <a:gd name="connsiteY8" fmla="*/ 2790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0" h="190500">
                  <a:moveTo>
                    <a:pt x="162582" y="27908"/>
                  </a:moveTo>
                  <a:cubicBezTo>
                    <a:pt x="144875" y="10201"/>
                    <a:pt x="120301" y="0"/>
                    <a:pt x="95250" y="0"/>
                  </a:cubicBezTo>
                  <a:cubicBezTo>
                    <a:pt x="70199" y="0"/>
                    <a:pt x="45625" y="10192"/>
                    <a:pt x="27908" y="27908"/>
                  </a:cubicBezTo>
                  <a:cubicBezTo>
                    <a:pt x="10192" y="45625"/>
                    <a:pt x="0" y="70199"/>
                    <a:pt x="0" y="95250"/>
                  </a:cubicBezTo>
                  <a:cubicBezTo>
                    <a:pt x="0" y="120406"/>
                    <a:pt x="10182" y="144875"/>
                    <a:pt x="27908" y="162592"/>
                  </a:cubicBezTo>
                  <a:cubicBezTo>
                    <a:pt x="45625" y="180404"/>
                    <a:pt x="70199" y="190500"/>
                    <a:pt x="95250" y="190500"/>
                  </a:cubicBezTo>
                  <a:cubicBezTo>
                    <a:pt x="120301" y="190500"/>
                    <a:pt x="144866" y="180413"/>
                    <a:pt x="162582" y="162592"/>
                  </a:cubicBezTo>
                  <a:cubicBezTo>
                    <a:pt x="180299" y="144875"/>
                    <a:pt x="190500" y="120301"/>
                    <a:pt x="190500" y="95250"/>
                  </a:cubicBezTo>
                  <a:cubicBezTo>
                    <a:pt x="190500" y="70199"/>
                    <a:pt x="180308" y="45711"/>
                    <a:pt x="162582" y="2790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11" name="Freeform: Shape 110">
              <a:extLst>
                <a:ext uri="{FF2B5EF4-FFF2-40B4-BE49-F238E27FC236}">
                  <a16:creationId xmlns:a16="http://schemas.microsoft.com/office/drawing/2014/main" id="{E5FB859C-8A81-4ABC-9385-A773D76EC31A}"/>
                </a:ext>
              </a:extLst>
            </p:cNvPr>
            <p:cNvSpPr/>
            <p:nvPr/>
          </p:nvSpPr>
          <p:spPr>
            <a:xfrm>
              <a:off x="3657600" y="990595"/>
              <a:ext cx="4876800" cy="4876800"/>
            </a:xfrm>
            <a:custGeom>
              <a:avLst/>
              <a:gdLst>
                <a:gd name="connsiteX0" fmla="*/ 4781550 w 4876800"/>
                <a:gd name="connsiteY0" fmla="*/ 1466741 h 4876800"/>
                <a:gd name="connsiteX1" fmla="*/ 4876800 w 4876800"/>
                <a:gd name="connsiteY1" fmla="*/ 1371491 h 4876800"/>
                <a:gd name="connsiteX2" fmla="*/ 4876800 w 4876800"/>
                <a:gd name="connsiteY2" fmla="*/ 784808 h 4876800"/>
                <a:gd name="connsiteX3" fmla="*/ 4824355 w 4876800"/>
                <a:gd name="connsiteY3" fmla="*/ 699807 h 4876800"/>
                <a:gd name="connsiteX4" fmla="*/ 4822955 w 4876800"/>
                <a:gd name="connsiteY4" fmla="*/ 699025 h 4876800"/>
                <a:gd name="connsiteX5" fmla="*/ 3394205 w 4876800"/>
                <a:gd name="connsiteY5" fmla="*/ 9473 h 4876800"/>
                <a:gd name="connsiteX6" fmla="*/ 3311404 w 4876800"/>
                <a:gd name="connsiteY6" fmla="*/ 9473 h 4876800"/>
                <a:gd name="connsiteX7" fmla="*/ 1882654 w 4876800"/>
                <a:gd name="connsiteY7" fmla="*/ 699025 h 4876800"/>
                <a:gd name="connsiteX8" fmla="*/ 1828810 w 4876800"/>
                <a:gd name="connsiteY8" fmla="*/ 784808 h 4876800"/>
                <a:gd name="connsiteX9" fmla="*/ 1882654 w 4876800"/>
                <a:gd name="connsiteY9" fmla="*/ 870590 h 4876800"/>
                <a:gd name="connsiteX10" fmla="*/ 2439505 w 4876800"/>
                <a:gd name="connsiteY10" fmla="*/ 1139338 h 4876800"/>
                <a:gd name="connsiteX11" fmla="*/ 2439505 w 4876800"/>
                <a:gd name="connsiteY11" fmla="*/ 1728459 h 4876800"/>
                <a:gd name="connsiteX12" fmla="*/ 2440476 w 4876800"/>
                <a:gd name="connsiteY12" fmla="*/ 1741680 h 4876800"/>
                <a:gd name="connsiteX13" fmla="*/ 2414007 w 4876800"/>
                <a:gd name="connsiteY13" fmla="*/ 1741680 h 4876800"/>
                <a:gd name="connsiteX14" fmla="*/ 2096605 w 4876800"/>
                <a:gd name="connsiteY14" fmla="*/ 2059091 h 4876800"/>
                <a:gd name="connsiteX15" fmla="*/ 2414007 w 4876800"/>
                <a:gd name="connsiteY15" fmla="*/ 2376492 h 4876800"/>
                <a:gd name="connsiteX16" fmla="*/ 2444772 w 4876800"/>
                <a:gd name="connsiteY16" fmla="*/ 2376492 h 4876800"/>
                <a:gd name="connsiteX17" fmla="*/ 2833135 w 4876800"/>
                <a:gd name="connsiteY17" fmla="*/ 3029088 h 4876800"/>
                <a:gd name="connsiteX18" fmla="*/ 1945805 w 4876800"/>
                <a:gd name="connsiteY18" fmla="*/ 3029088 h 4876800"/>
                <a:gd name="connsiteX19" fmla="*/ 1790710 w 4876800"/>
                <a:gd name="connsiteY19" fmla="*/ 3065883 h 4876800"/>
                <a:gd name="connsiteX20" fmla="*/ 1790710 w 4876800"/>
                <a:gd name="connsiteY20" fmla="*/ 1660184 h 4876800"/>
                <a:gd name="connsiteX21" fmla="*/ 1945805 w 4876800"/>
                <a:gd name="connsiteY21" fmla="*/ 1505088 h 4876800"/>
                <a:gd name="connsiteX22" fmla="*/ 2191855 w 4876800"/>
                <a:gd name="connsiteY22" fmla="*/ 1505088 h 4876800"/>
                <a:gd name="connsiteX23" fmla="*/ 2287105 w 4876800"/>
                <a:gd name="connsiteY23" fmla="*/ 1409838 h 4876800"/>
                <a:gd name="connsiteX24" fmla="*/ 2191855 w 4876800"/>
                <a:gd name="connsiteY24" fmla="*/ 1314588 h 4876800"/>
                <a:gd name="connsiteX25" fmla="*/ 1945805 w 4876800"/>
                <a:gd name="connsiteY25" fmla="*/ 1314588 h 4876800"/>
                <a:gd name="connsiteX26" fmla="*/ 1695460 w 4876800"/>
                <a:gd name="connsiteY26" fmla="*/ 1422306 h 4876800"/>
                <a:gd name="connsiteX27" fmla="*/ 1445114 w 4876800"/>
                <a:gd name="connsiteY27" fmla="*/ 1314588 h 4876800"/>
                <a:gd name="connsiteX28" fmla="*/ 95250 w 4876800"/>
                <a:gd name="connsiteY28" fmla="*/ 1314588 h 4876800"/>
                <a:gd name="connsiteX29" fmla="*/ 0 w 4876800"/>
                <a:gd name="connsiteY29" fmla="*/ 1409838 h 4876800"/>
                <a:gd name="connsiteX30" fmla="*/ 0 w 4876800"/>
                <a:gd name="connsiteY30" fmla="*/ 3124338 h 4876800"/>
                <a:gd name="connsiteX31" fmla="*/ 0 w 4876800"/>
                <a:gd name="connsiteY31" fmla="*/ 3495947 h 4876800"/>
                <a:gd name="connsiteX32" fmla="*/ 95250 w 4876800"/>
                <a:gd name="connsiteY32" fmla="*/ 3591197 h 4876800"/>
                <a:gd name="connsiteX33" fmla="*/ 209521 w 4876800"/>
                <a:gd name="connsiteY33" fmla="*/ 3591197 h 4876800"/>
                <a:gd name="connsiteX34" fmla="*/ 209521 w 4876800"/>
                <a:gd name="connsiteY34" fmla="*/ 4057655 h 4876800"/>
                <a:gd name="connsiteX35" fmla="*/ 95250 w 4876800"/>
                <a:gd name="connsiteY35" fmla="*/ 4057655 h 4876800"/>
                <a:gd name="connsiteX36" fmla="*/ 0 w 4876800"/>
                <a:gd name="connsiteY36" fmla="*/ 4152905 h 4876800"/>
                <a:gd name="connsiteX37" fmla="*/ 0 w 4876800"/>
                <a:gd name="connsiteY37" fmla="*/ 4324355 h 4876800"/>
                <a:gd name="connsiteX38" fmla="*/ 552450 w 4876800"/>
                <a:gd name="connsiteY38" fmla="*/ 4876805 h 4876800"/>
                <a:gd name="connsiteX39" fmla="*/ 4324350 w 4876800"/>
                <a:gd name="connsiteY39" fmla="*/ 4876805 h 4876800"/>
                <a:gd name="connsiteX40" fmla="*/ 4876800 w 4876800"/>
                <a:gd name="connsiteY40" fmla="*/ 4324355 h 4876800"/>
                <a:gd name="connsiteX41" fmla="*/ 4876800 w 4876800"/>
                <a:gd name="connsiteY41" fmla="*/ 4152905 h 4876800"/>
                <a:gd name="connsiteX42" fmla="*/ 4781550 w 4876800"/>
                <a:gd name="connsiteY42" fmla="*/ 4057655 h 4876800"/>
                <a:gd name="connsiteX43" fmla="*/ 4667222 w 4876800"/>
                <a:gd name="connsiteY43" fmla="*/ 4057655 h 4876800"/>
                <a:gd name="connsiteX44" fmla="*/ 4667222 w 4876800"/>
                <a:gd name="connsiteY44" fmla="*/ 2657480 h 4876800"/>
                <a:gd name="connsiteX45" fmla="*/ 4571972 w 4876800"/>
                <a:gd name="connsiteY45" fmla="*/ 2562230 h 4876800"/>
                <a:gd name="connsiteX46" fmla="*/ 4476722 w 4876800"/>
                <a:gd name="connsiteY46" fmla="*/ 2657480 h 4876800"/>
                <a:gd name="connsiteX47" fmla="*/ 4476722 w 4876800"/>
                <a:gd name="connsiteY47" fmla="*/ 4057655 h 4876800"/>
                <a:gd name="connsiteX48" fmla="*/ 400021 w 4876800"/>
                <a:gd name="connsiteY48" fmla="*/ 4057655 h 4876800"/>
                <a:gd name="connsiteX49" fmla="*/ 400021 w 4876800"/>
                <a:gd name="connsiteY49" fmla="*/ 3591187 h 4876800"/>
                <a:gd name="connsiteX50" fmla="*/ 3295650 w 4876800"/>
                <a:gd name="connsiteY50" fmla="*/ 3591187 h 4876800"/>
                <a:gd name="connsiteX51" fmla="*/ 3390900 w 4876800"/>
                <a:gd name="connsiteY51" fmla="*/ 3495937 h 4876800"/>
                <a:gd name="connsiteX52" fmla="*/ 3390900 w 4876800"/>
                <a:gd name="connsiteY52" fmla="*/ 3190937 h 4876800"/>
                <a:gd name="connsiteX53" fmla="*/ 4260838 w 4876800"/>
                <a:gd name="connsiteY53" fmla="*/ 2376492 h 4876800"/>
                <a:gd name="connsiteX54" fmla="*/ 4291603 w 4876800"/>
                <a:gd name="connsiteY54" fmla="*/ 2376492 h 4876800"/>
                <a:gd name="connsiteX55" fmla="*/ 4609005 w 4876800"/>
                <a:gd name="connsiteY55" fmla="*/ 2059091 h 4876800"/>
                <a:gd name="connsiteX56" fmla="*/ 4291603 w 4876800"/>
                <a:gd name="connsiteY56" fmla="*/ 1741680 h 4876800"/>
                <a:gd name="connsiteX57" fmla="*/ 4265133 w 4876800"/>
                <a:gd name="connsiteY57" fmla="*/ 1741680 h 4876800"/>
                <a:gd name="connsiteX58" fmla="*/ 4266105 w 4876800"/>
                <a:gd name="connsiteY58" fmla="*/ 1728459 h 4876800"/>
                <a:gd name="connsiteX59" fmla="*/ 4266105 w 4876800"/>
                <a:gd name="connsiteY59" fmla="*/ 1139338 h 4876800"/>
                <a:gd name="connsiteX60" fmla="*/ 4686300 w 4876800"/>
                <a:gd name="connsiteY60" fmla="*/ 936541 h 4876800"/>
                <a:gd name="connsiteX61" fmla="*/ 4686300 w 4876800"/>
                <a:gd name="connsiteY61" fmla="*/ 1371491 h 4876800"/>
                <a:gd name="connsiteX62" fmla="*/ 4781550 w 4876800"/>
                <a:gd name="connsiteY62" fmla="*/ 1466741 h 4876800"/>
                <a:gd name="connsiteX63" fmla="*/ 2439495 w 4876800"/>
                <a:gd name="connsiteY63" fmla="*/ 2186002 h 4876800"/>
                <a:gd name="connsiteX64" fmla="*/ 2413997 w 4876800"/>
                <a:gd name="connsiteY64" fmla="*/ 2186002 h 4876800"/>
                <a:gd name="connsiteX65" fmla="*/ 2287096 w 4876800"/>
                <a:gd name="connsiteY65" fmla="*/ 2059100 h 4876800"/>
                <a:gd name="connsiteX66" fmla="*/ 2413997 w 4876800"/>
                <a:gd name="connsiteY66" fmla="*/ 1932189 h 4876800"/>
                <a:gd name="connsiteX67" fmla="*/ 2439495 w 4876800"/>
                <a:gd name="connsiteY67" fmla="*/ 1932189 h 4876800"/>
                <a:gd name="connsiteX68" fmla="*/ 2439495 w 4876800"/>
                <a:gd name="connsiteY68" fmla="*/ 2186002 h 4876800"/>
                <a:gd name="connsiteX69" fmla="*/ 190500 w 4876800"/>
                <a:gd name="connsiteY69" fmla="*/ 1505088 h 4876800"/>
                <a:gd name="connsiteX70" fmla="*/ 1445104 w 4876800"/>
                <a:gd name="connsiteY70" fmla="*/ 1505088 h 4876800"/>
                <a:gd name="connsiteX71" fmla="*/ 1600200 w 4876800"/>
                <a:gd name="connsiteY71" fmla="*/ 1660184 h 4876800"/>
                <a:gd name="connsiteX72" fmla="*/ 1600200 w 4876800"/>
                <a:gd name="connsiteY72" fmla="*/ 3065883 h 4876800"/>
                <a:gd name="connsiteX73" fmla="*/ 1445104 w 4876800"/>
                <a:gd name="connsiteY73" fmla="*/ 3029088 h 4876800"/>
                <a:gd name="connsiteX74" fmla="*/ 190500 w 4876800"/>
                <a:gd name="connsiteY74" fmla="*/ 3029088 h 4876800"/>
                <a:gd name="connsiteX75" fmla="*/ 190500 w 4876800"/>
                <a:gd name="connsiteY75" fmla="*/ 1505088 h 4876800"/>
                <a:gd name="connsiteX76" fmla="*/ 4686300 w 4876800"/>
                <a:gd name="connsiteY76" fmla="*/ 4248155 h 4876800"/>
                <a:gd name="connsiteX77" fmla="*/ 4686300 w 4876800"/>
                <a:gd name="connsiteY77" fmla="*/ 4324355 h 4876800"/>
                <a:gd name="connsiteX78" fmla="*/ 4324350 w 4876800"/>
                <a:gd name="connsiteY78" fmla="*/ 4686305 h 4876800"/>
                <a:gd name="connsiteX79" fmla="*/ 552450 w 4876800"/>
                <a:gd name="connsiteY79" fmla="*/ 4686305 h 4876800"/>
                <a:gd name="connsiteX80" fmla="*/ 190500 w 4876800"/>
                <a:gd name="connsiteY80" fmla="*/ 4324355 h 4876800"/>
                <a:gd name="connsiteX81" fmla="*/ 190500 w 4876800"/>
                <a:gd name="connsiteY81" fmla="*/ 4248155 h 4876800"/>
                <a:gd name="connsiteX82" fmla="*/ 4686300 w 4876800"/>
                <a:gd name="connsiteY82" fmla="*/ 4248155 h 4876800"/>
                <a:gd name="connsiteX83" fmla="*/ 190500 w 4876800"/>
                <a:gd name="connsiteY83" fmla="*/ 3400687 h 4876800"/>
                <a:gd name="connsiteX84" fmla="*/ 190500 w 4876800"/>
                <a:gd name="connsiteY84" fmla="*/ 3219588 h 4876800"/>
                <a:gd name="connsiteX85" fmla="*/ 1445104 w 4876800"/>
                <a:gd name="connsiteY85" fmla="*/ 3219588 h 4876800"/>
                <a:gd name="connsiteX86" fmla="*/ 1600200 w 4876800"/>
                <a:gd name="connsiteY86" fmla="*/ 3374684 h 4876800"/>
                <a:gd name="connsiteX87" fmla="*/ 1603886 w 4876800"/>
                <a:gd name="connsiteY87" fmla="*/ 3400687 h 4876800"/>
                <a:gd name="connsiteX88" fmla="*/ 190500 w 4876800"/>
                <a:gd name="connsiteY88" fmla="*/ 3400687 h 4876800"/>
                <a:gd name="connsiteX89" fmla="*/ 4266105 w 4876800"/>
                <a:gd name="connsiteY89" fmla="*/ 1932180 h 4876800"/>
                <a:gd name="connsiteX90" fmla="*/ 4291603 w 4876800"/>
                <a:gd name="connsiteY90" fmla="*/ 1932180 h 4876800"/>
                <a:gd name="connsiteX91" fmla="*/ 4418505 w 4876800"/>
                <a:gd name="connsiteY91" fmla="*/ 2059091 h 4876800"/>
                <a:gd name="connsiteX92" fmla="*/ 4291603 w 4876800"/>
                <a:gd name="connsiteY92" fmla="*/ 2185992 h 4876800"/>
                <a:gd name="connsiteX93" fmla="*/ 4266105 w 4876800"/>
                <a:gd name="connsiteY93" fmla="*/ 2185992 h 4876800"/>
                <a:gd name="connsiteX94" fmla="*/ 4266105 w 4876800"/>
                <a:gd name="connsiteY94" fmla="*/ 1932180 h 4876800"/>
                <a:gd name="connsiteX95" fmla="*/ 3200400 w 4876800"/>
                <a:gd name="connsiteY95" fmla="*/ 3400706 h 4876800"/>
                <a:gd name="connsiteX96" fmla="*/ 1787014 w 4876800"/>
                <a:gd name="connsiteY96" fmla="*/ 3400706 h 4876800"/>
                <a:gd name="connsiteX97" fmla="*/ 1787014 w 4876800"/>
                <a:gd name="connsiteY97" fmla="*/ 3400697 h 4876800"/>
                <a:gd name="connsiteX98" fmla="*/ 1790700 w 4876800"/>
                <a:gd name="connsiteY98" fmla="*/ 3374693 h 4876800"/>
                <a:gd name="connsiteX99" fmla="*/ 1945796 w 4876800"/>
                <a:gd name="connsiteY99" fmla="*/ 3219598 h 4876800"/>
                <a:gd name="connsiteX100" fmla="*/ 3200400 w 4876800"/>
                <a:gd name="connsiteY100" fmla="*/ 3219598 h 4876800"/>
                <a:gd name="connsiteX101" fmla="*/ 3200400 w 4876800"/>
                <a:gd name="connsiteY101" fmla="*/ 3400706 h 4876800"/>
                <a:gd name="connsiteX102" fmla="*/ 4075586 w 4876800"/>
                <a:gd name="connsiteY102" fmla="*/ 2278490 h 4876800"/>
                <a:gd name="connsiteX103" fmla="*/ 3352800 w 4876800"/>
                <a:gd name="connsiteY103" fmla="*/ 3001304 h 4876800"/>
                <a:gd name="connsiteX104" fmla="*/ 2629995 w 4876800"/>
                <a:gd name="connsiteY104" fmla="*/ 2278490 h 4876800"/>
                <a:gd name="connsiteX105" fmla="*/ 2629995 w 4876800"/>
                <a:gd name="connsiteY105" fmla="*/ 1874439 h 4876800"/>
                <a:gd name="connsiteX106" fmla="*/ 3314433 w 4876800"/>
                <a:gd name="connsiteY106" fmla="*/ 2175563 h 4876800"/>
                <a:gd name="connsiteX107" fmla="*/ 3352791 w 4876800"/>
                <a:gd name="connsiteY107" fmla="*/ 2183630 h 4876800"/>
                <a:gd name="connsiteX108" fmla="*/ 3391148 w 4876800"/>
                <a:gd name="connsiteY108" fmla="*/ 2175563 h 4876800"/>
                <a:gd name="connsiteX109" fmla="*/ 4075586 w 4876800"/>
                <a:gd name="connsiteY109" fmla="*/ 1874439 h 4876800"/>
                <a:gd name="connsiteX110" fmla="*/ 4075586 w 4876800"/>
                <a:gd name="connsiteY110" fmla="*/ 2278490 h 4876800"/>
                <a:gd name="connsiteX111" fmla="*/ 4075605 w 4876800"/>
                <a:gd name="connsiteY111" fmla="*/ 1666318 h 4876800"/>
                <a:gd name="connsiteX112" fmla="*/ 3352800 w 4876800"/>
                <a:gd name="connsiteY112" fmla="*/ 1984310 h 4876800"/>
                <a:gd name="connsiteX113" fmla="*/ 2629995 w 4876800"/>
                <a:gd name="connsiteY113" fmla="*/ 1666308 h 4876800"/>
                <a:gd name="connsiteX114" fmla="*/ 2629995 w 4876800"/>
                <a:gd name="connsiteY114" fmla="*/ 1231283 h 4876800"/>
                <a:gd name="connsiteX115" fmla="*/ 3311395 w 4876800"/>
                <a:gd name="connsiteY115" fmla="*/ 1560143 h 4876800"/>
                <a:gd name="connsiteX116" fmla="*/ 3352800 w 4876800"/>
                <a:gd name="connsiteY116" fmla="*/ 1569610 h 4876800"/>
                <a:gd name="connsiteX117" fmla="*/ 3394205 w 4876800"/>
                <a:gd name="connsiteY117" fmla="*/ 1560143 h 4876800"/>
                <a:gd name="connsiteX118" fmla="*/ 4075605 w 4876800"/>
                <a:gd name="connsiteY118" fmla="*/ 1231283 h 4876800"/>
                <a:gd name="connsiteX119" fmla="*/ 4075605 w 4876800"/>
                <a:gd name="connsiteY119" fmla="*/ 1666318 h 4876800"/>
                <a:gd name="connsiteX120" fmla="*/ 3620691 w 4876800"/>
                <a:gd name="connsiteY120" fmla="*/ 880058 h 4876800"/>
                <a:gd name="connsiteX121" fmla="*/ 4365051 w 4876800"/>
                <a:gd name="connsiteY121" fmla="*/ 880058 h 4876800"/>
                <a:gd name="connsiteX122" fmla="*/ 3352800 w 4876800"/>
                <a:gd name="connsiteY122" fmla="*/ 1368604 h 4876800"/>
                <a:gd name="connsiteX123" fmla="*/ 2143192 w 4876800"/>
                <a:gd name="connsiteY123" fmla="*/ 784817 h 4876800"/>
                <a:gd name="connsiteX124" fmla="*/ 3352800 w 4876800"/>
                <a:gd name="connsiteY124" fmla="*/ 201020 h 4876800"/>
                <a:gd name="connsiteX125" fmla="*/ 4365051 w 4876800"/>
                <a:gd name="connsiteY125" fmla="*/ 689558 h 4876800"/>
                <a:gd name="connsiteX126" fmla="*/ 3620691 w 4876800"/>
                <a:gd name="connsiteY126" fmla="*/ 689558 h 4876800"/>
                <a:gd name="connsiteX127" fmla="*/ 3525441 w 4876800"/>
                <a:gd name="connsiteY127" fmla="*/ 784808 h 4876800"/>
                <a:gd name="connsiteX128" fmla="*/ 3620691 w 4876800"/>
                <a:gd name="connsiteY128" fmla="*/ 880058 h 487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Lst>
              <a:rect l="l" t="t" r="r" b="b"/>
              <a:pathLst>
                <a:path w="4876800" h="4876800">
                  <a:moveTo>
                    <a:pt x="4781550" y="1466741"/>
                  </a:moveTo>
                  <a:cubicBezTo>
                    <a:pt x="4834147" y="1466741"/>
                    <a:pt x="4876800" y="1424088"/>
                    <a:pt x="4876800" y="1371491"/>
                  </a:cubicBezTo>
                  <a:lnTo>
                    <a:pt x="4876800" y="784808"/>
                  </a:lnTo>
                  <a:cubicBezTo>
                    <a:pt x="4876800" y="747622"/>
                    <a:pt x="4855436" y="715485"/>
                    <a:pt x="4824355" y="699807"/>
                  </a:cubicBezTo>
                  <a:cubicBezTo>
                    <a:pt x="4823889" y="699549"/>
                    <a:pt x="4823470" y="699283"/>
                    <a:pt x="4822955" y="699025"/>
                  </a:cubicBezTo>
                  <a:lnTo>
                    <a:pt x="3394205" y="9473"/>
                  </a:lnTo>
                  <a:cubicBezTo>
                    <a:pt x="3368050" y="-3158"/>
                    <a:pt x="3337560" y="-3158"/>
                    <a:pt x="3311404" y="9473"/>
                  </a:cubicBezTo>
                  <a:lnTo>
                    <a:pt x="1882654" y="699025"/>
                  </a:lnTo>
                  <a:cubicBezTo>
                    <a:pt x="1849736" y="714913"/>
                    <a:pt x="1828810" y="748251"/>
                    <a:pt x="1828810" y="784808"/>
                  </a:cubicBezTo>
                  <a:cubicBezTo>
                    <a:pt x="1828810" y="821365"/>
                    <a:pt x="1849736" y="854702"/>
                    <a:pt x="1882654" y="870590"/>
                  </a:cubicBezTo>
                  <a:lnTo>
                    <a:pt x="2439505" y="1139338"/>
                  </a:lnTo>
                  <a:lnTo>
                    <a:pt x="2439505" y="1728459"/>
                  </a:lnTo>
                  <a:cubicBezTo>
                    <a:pt x="2439505" y="1732926"/>
                    <a:pt x="2439867" y="1737336"/>
                    <a:pt x="2440476" y="1741680"/>
                  </a:cubicBezTo>
                  <a:lnTo>
                    <a:pt x="2414007" y="1741680"/>
                  </a:lnTo>
                  <a:cubicBezTo>
                    <a:pt x="2238994" y="1741680"/>
                    <a:pt x="2096605" y="1884069"/>
                    <a:pt x="2096605" y="2059091"/>
                  </a:cubicBezTo>
                  <a:cubicBezTo>
                    <a:pt x="2096605" y="2234103"/>
                    <a:pt x="2238994" y="2376492"/>
                    <a:pt x="2414007" y="2376492"/>
                  </a:cubicBezTo>
                  <a:lnTo>
                    <a:pt x="2444772" y="2376492"/>
                  </a:lnTo>
                  <a:cubicBezTo>
                    <a:pt x="2473719" y="2646488"/>
                    <a:pt x="2620785" y="2881613"/>
                    <a:pt x="2833135" y="3029088"/>
                  </a:cubicBezTo>
                  <a:lnTo>
                    <a:pt x="1945805" y="3029088"/>
                  </a:lnTo>
                  <a:cubicBezTo>
                    <a:pt x="1890065" y="3029088"/>
                    <a:pt x="1837373" y="3042357"/>
                    <a:pt x="1790710" y="3065883"/>
                  </a:cubicBezTo>
                  <a:lnTo>
                    <a:pt x="1790710" y="1660184"/>
                  </a:lnTo>
                  <a:cubicBezTo>
                    <a:pt x="1790710" y="1574659"/>
                    <a:pt x="1860290" y="1505088"/>
                    <a:pt x="1945805" y="1505088"/>
                  </a:cubicBezTo>
                  <a:lnTo>
                    <a:pt x="2191855" y="1505088"/>
                  </a:lnTo>
                  <a:cubicBezTo>
                    <a:pt x="2244452" y="1505088"/>
                    <a:pt x="2287105" y="1462435"/>
                    <a:pt x="2287105" y="1409838"/>
                  </a:cubicBezTo>
                  <a:cubicBezTo>
                    <a:pt x="2287105" y="1357241"/>
                    <a:pt x="2244452" y="1314588"/>
                    <a:pt x="2191855" y="1314588"/>
                  </a:cubicBezTo>
                  <a:lnTo>
                    <a:pt x="1945805" y="1314588"/>
                  </a:lnTo>
                  <a:cubicBezTo>
                    <a:pt x="1847355" y="1314588"/>
                    <a:pt x="1758467" y="1356032"/>
                    <a:pt x="1695460" y="1422306"/>
                  </a:cubicBezTo>
                  <a:cubicBezTo>
                    <a:pt x="1632452" y="1356032"/>
                    <a:pt x="1543564" y="1314588"/>
                    <a:pt x="1445114" y="1314588"/>
                  </a:cubicBezTo>
                  <a:lnTo>
                    <a:pt x="95250" y="1314588"/>
                  </a:lnTo>
                  <a:cubicBezTo>
                    <a:pt x="42653" y="1314588"/>
                    <a:pt x="0" y="1357241"/>
                    <a:pt x="0" y="1409838"/>
                  </a:cubicBezTo>
                  <a:lnTo>
                    <a:pt x="0" y="3124338"/>
                  </a:lnTo>
                  <a:lnTo>
                    <a:pt x="0" y="3495947"/>
                  </a:lnTo>
                  <a:cubicBezTo>
                    <a:pt x="0" y="3548544"/>
                    <a:pt x="42653" y="3591197"/>
                    <a:pt x="95250" y="3591197"/>
                  </a:cubicBezTo>
                  <a:lnTo>
                    <a:pt x="209521" y="3591197"/>
                  </a:lnTo>
                  <a:lnTo>
                    <a:pt x="209521" y="4057655"/>
                  </a:lnTo>
                  <a:lnTo>
                    <a:pt x="95250" y="4057655"/>
                  </a:lnTo>
                  <a:cubicBezTo>
                    <a:pt x="42653" y="4057655"/>
                    <a:pt x="0" y="4100308"/>
                    <a:pt x="0" y="4152905"/>
                  </a:cubicBezTo>
                  <a:lnTo>
                    <a:pt x="0" y="4324355"/>
                  </a:lnTo>
                  <a:cubicBezTo>
                    <a:pt x="0" y="4628974"/>
                    <a:pt x="247831" y="4876805"/>
                    <a:pt x="552450" y="4876805"/>
                  </a:cubicBezTo>
                  <a:lnTo>
                    <a:pt x="4324350" y="4876805"/>
                  </a:lnTo>
                  <a:cubicBezTo>
                    <a:pt x="4628969" y="4876805"/>
                    <a:pt x="4876800" y="4628974"/>
                    <a:pt x="4876800" y="4324355"/>
                  </a:cubicBezTo>
                  <a:lnTo>
                    <a:pt x="4876800" y="4152905"/>
                  </a:lnTo>
                  <a:cubicBezTo>
                    <a:pt x="4876800" y="4100308"/>
                    <a:pt x="4834147" y="4057655"/>
                    <a:pt x="4781550" y="4057655"/>
                  </a:cubicBezTo>
                  <a:lnTo>
                    <a:pt x="4667222" y="4057655"/>
                  </a:lnTo>
                  <a:lnTo>
                    <a:pt x="4667222" y="2657480"/>
                  </a:lnTo>
                  <a:cubicBezTo>
                    <a:pt x="4667222" y="2604883"/>
                    <a:pt x="4624569" y="2562230"/>
                    <a:pt x="4571972" y="2562230"/>
                  </a:cubicBezTo>
                  <a:cubicBezTo>
                    <a:pt x="4519375" y="2562230"/>
                    <a:pt x="4476722" y="2604883"/>
                    <a:pt x="4476722" y="2657480"/>
                  </a:cubicBezTo>
                  <a:lnTo>
                    <a:pt x="4476722" y="4057655"/>
                  </a:lnTo>
                  <a:lnTo>
                    <a:pt x="400021" y="4057655"/>
                  </a:lnTo>
                  <a:lnTo>
                    <a:pt x="400021" y="3591187"/>
                  </a:lnTo>
                  <a:lnTo>
                    <a:pt x="3295650" y="3591187"/>
                  </a:lnTo>
                  <a:cubicBezTo>
                    <a:pt x="3348247" y="3591187"/>
                    <a:pt x="3390900" y="3548534"/>
                    <a:pt x="3390900" y="3495937"/>
                  </a:cubicBezTo>
                  <a:lnTo>
                    <a:pt x="3390900" y="3190937"/>
                  </a:lnTo>
                  <a:cubicBezTo>
                    <a:pt x="3844109" y="3172239"/>
                    <a:pt x="4213108" y="2821748"/>
                    <a:pt x="4260838" y="2376492"/>
                  </a:cubicBezTo>
                  <a:lnTo>
                    <a:pt x="4291603" y="2376492"/>
                  </a:lnTo>
                  <a:cubicBezTo>
                    <a:pt x="4466616" y="2376492"/>
                    <a:pt x="4609005" y="2234103"/>
                    <a:pt x="4609005" y="2059091"/>
                  </a:cubicBezTo>
                  <a:cubicBezTo>
                    <a:pt x="4609005" y="1884069"/>
                    <a:pt x="4466616" y="1741680"/>
                    <a:pt x="4291603" y="1741680"/>
                  </a:cubicBezTo>
                  <a:lnTo>
                    <a:pt x="4265133" y="1741680"/>
                  </a:lnTo>
                  <a:cubicBezTo>
                    <a:pt x="4265743" y="1737336"/>
                    <a:pt x="4266105" y="1732936"/>
                    <a:pt x="4266105" y="1728459"/>
                  </a:cubicBezTo>
                  <a:lnTo>
                    <a:pt x="4266105" y="1139338"/>
                  </a:lnTo>
                  <a:lnTo>
                    <a:pt x="4686300" y="936541"/>
                  </a:lnTo>
                  <a:lnTo>
                    <a:pt x="4686300" y="1371491"/>
                  </a:lnTo>
                  <a:cubicBezTo>
                    <a:pt x="4686300" y="1424097"/>
                    <a:pt x="4728953" y="1466741"/>
                    <a:pt x="4781550" y="1466741"/>
                  </a:cubicBezTo>
                  <a:close/>
                  <a:moveTo>
                    <a:pt x="2439495" y="2186002"/>
                  </a:moveTo>
                  <a:lnTo>
                    <a:pt x="2413997" y="2186002"/>
                  </a:lnTo>
                  <a:cubicBezTo>
                    <a:pt x="2344026" y="2186002"/>
                    <a:pt x="2287096" y="2129080"/>
                    <a:pt x="2287096" y="2059100"/>
                  </a:cubicBezTo>
                  <a:cubicBezTo>
                    <a:pt x="2287096" y="1989120"/>
                    <a:pt x="2344026" y="1932189"/>
                    <a:pt x="2413997" y="1932189"/>
                  </a:cubicBezTo>
                  <a:lnTo>
                    <a:pt x="2439495" y="1932189"/>
                  </a:lnTo>
                  <a:lnTo>
                    <a:pt x="2439495" y="2186002"/>
                  </a:lnTo>
                  <a:close/>
                  <a:moveTo>
                    <a:pt x="190500" y="1505088"/>
                  </a:moveTo>
                  <a:lnTo>
                    <a:pt x="1445104" y="1505088"/>
                  </a:lnTo>
                  <a:cubicBezTo>
                    <a:pt x="1530629" y="1505088"/>
                    <a:pt x="1600200" y="1574668"/>
                    <a:pt x="1600200" y="1660184"/>
                  </a:cubicBezTo>
                  <a:lnTo>
                    <a:pt x="1600200" y="3065883"/>
                  </a:lnTo>
                  <a:cubicBezTo>
                    <a:pt x="1553537" y="3042347"/>
                    <a:pt x="1500835" y="3029088"/>
                    <a:pt x="1445104" y="3029088"/>
                  </a:cubicBezTo>
                  <a:lnTo>
                    <a:pt x="190500" y="3029088"/>
                  </a:lnTo>
                  <a:lnTo>
                    <a:pt x="190500" y="1505088"/>
                  </a:lnTo>
                  <a:close/>
                  <a:moveTo>
                    <a:pt x="4686300" y="4248155"/>
                  </a:moveTo>
                  <a:lnTo>
                    <a:pt x="4686300" y="4324355"/>
                  </a:lnTo>
                  <a:cubicBezTo>
                    <a:pt x="4686300" y="4523932"/>
                    <a:pt x="4523928" y="4686305"/>
                    <a:pt x="4324350" y="4686305"/>
                  </a:cubicBezTo>
                  <a:lnTo>
                    <a:pt x="552450" y="4686305"/>
                  </a:lnTo>
                  <a:cubicBezTo>
                    <a:pt x="352873" y="4686305"/>
                    <a:pt x="190500" y="4523932"/>
                    <a:pt x="190500" y="4324355"/>
                  </a:cubicBezTo>
                  <a:lnTo>
                    <a:pt x="190500" y="4248155"/>
                  </a:lnTo>
                  <a:lnTo>
                    <a:pt x="4686300" y="4248155"/>
                  </a:lnTo>
                  <a:close/>
                  <a:moveTo>
                    <a:pt x="190500" y="3400687"/>
                  </a:moveTo>
                  <a:lnTo>
                    <a:pt x="190500" y="3219588"/>
                  </a:lnTo>
                  <a:lnTo>
                    <a:pt x="1445104" y="3219588"/>
                  </a:lnTo>
                  <a:cubicBezTo>
                    <a:pt x="1530629" y="3219588"/>
                    <a:pt x="1600200" y="3289168"/>
                    <a:pt x="1600200" y="3374684"/>
                  </a:cubicBezTo>
                  <a:cubicBezTo>
                    <a:pt x="1600200" y="3383713"/>
                    <a:pt x="1601543" y="3392419"/>
                    <a:pt x="1603886" y="3400687"/>
                  </a:cubicBezTo>
                  <a:lnTo>
                    <a:pt x="190500" y="3400687"/>
                  </a:lnTo>
                  <a:close/>
                  <a:moveTo>
                    <a:pt x="4266105" y="1932180"/>
                  </a:moveTo>
                  <a:lnTo>
                    <a:pt x="4291603" y="1932180"/>
                  </a:lnTo>
                  <a:cubicBezTo>
                    <a:pt x="4361574" y="1932180"/>
                    <a:pt x="4418505" y="1989120"/>
                    <a:pt x="4418505" y="2059091"/>
                  </a:cubicBezTo>
                  <a:cubicBezTo>
                    <a:pt x="4418505" y="2129071"/>
                    <a:pt x="4361574" y="2185992"/>
                    <a:pt x="4291603" y="2185992"/>
                  </a:cubicBezTo>
                  <a:lnTo>
                    <a:pt x="4266105" y="2185992"/>
                  </a:lnTo>
                  <a:lnTo>
                    <a:pt x="4266105" y="1932180"/>
                  </a:lnTo>
                  <a:close/>
                  <a:moveTo>
                    <a:pt x="3200400" y="3400706"/>
                  </a:moveTo>
                  <a:lnTo>
                    <a:pt x="1787014" y="3400706"/>
                  </a:lnTo>
                  <a:lnTo>
                    <a:pt x="1787014" y="3400697"/>
                  </a:lnTo>
                  <a:cubicBezTo>
                    <a:pt x="1789367" y="3392419"/>
                    <a:pt x="1790700" y="3383713"/>
                    <a:pt x="1790700" y="3374693"/>
                  </a:cubicBezTo>
                  <a:cubicBezTo>
                    <a:pt x="1790700" y="3289168"/>
                    <a:pt x="1860280" y="3219598"/>
                    <a:pt x="1945796" y="3219598"/>
                  </a:cubicBezTo>
                  <a:lnTo>
                    <a:pt x="3200400" y="3219598"/>
                  </a:lnTo>
                  <a:lnTo>
                    <a:pt x="3200400" y="3400706"/>
                  </a:lnTo>
                  <a:close/>
                  <a:moveTo>
                    <a:pt x="4075586" y="2278490"/>
                  </a:moveTo>
                  <a:cubicBezTo>
                    <a:pt x="4075605" y="2677054"/>
                    <a:pt x="3751355" y="3001304"/>
                    <a:pt x="3352800" y="3001304"/>
                  </a:cubicBezTo>
                  <a:cubicBezTo>
                    <a:pt x="2954246" y="3001304"/>
                    <a:pt x="2629995" y="2677054"/>
                    <a:pt x="2629995" y="2278490"/>
                  </a:cubicBezTo>
                  <a:lnTo>
                    <a:pt x="2629995" y="1874439"/>
                  </a:lnTo>
                  <a:lnTo>
                    <a:pt x="3314433" y="2175563"/>
                  </a:lnTo>
                  <a:cubicBezTo>
                    <a:pt x="3326654" y="2180935"/>
                    <a:pt x="3339722" y="2183630"/>
                    <a:pt x="3352791" y="2183630"/>
                  </a:cubicBezTo>
                  <a:cubicBezTo>
                    <a:pt x="3365859" y="2183630"/>
                    <a:pt x="3378927" y="2180944"/>
                    <a:pt x="3391148" y="2175563"/>
                  </a:cubicBezTo>
                  <a:lnTo>
                    <a:pt x="4075586" y="1874439"/>
                  </a:lnTo>
                  <a:lnTo>
                    <a:pt x="4075586" y="2278490"/>
                  </a:lnTo>
                  <a:close/>
                  <a:moveTo>
                    <a:pt x="4075605" y="1666318"/>
                  </a:moveTo>
                  <a:lnTo>
                    <a:pt x="3352800" y="1984310"/>
                  </a:lnTo>
                  <a:lnTo>
                    <a:pt x="2629995" y="1666308"/>
                  </a:lnTo>
                  <a:lnTo>
                    <a:pt x="2629995" y="1231283"/>
                  </a:lnTo>
                  <a:lnTo>
                    <a:pt x="3311395" y="1560143"/>
                  </a:lnTo>
                  <a:cubicBezTo>
                    <a:pt x="3324473" y="1566458"/>
                    <a:pt x="3338636" y="1569610"/>
                    <a:pt x="3352800" y="1569610"/>
                  </a:cubicBezTo>
                  <a:cubicBezTo>
                    <a:pt x="3366964" y="1569610"/>
                    <a:pt x="3381127" y="1566458"/>
                    <a:pt x="3394205" y="1560143"/>
                  </a:cubicBezTo>
                  <a:lnTo>
                    <a:pt x="4075605" y="1231283"/>
                  </a:lnTo>
                  <a:lnTo>
                    <a:pt x="4075605" y="1666318"/>
                  </a:lnTo>
                  <a:close/>
                  <a:moveTo>
                    <a:pt x="3620691" y="880058"/>
                  </a:moveTo>
                  <a:lnTo>
                    <a:pt x="4365051" y="880058"/>
                  </a:lnTo>
                  <a:lnTo>
                    <a:pt x="3352800" y="1368604"/>
                  </a:lnTo>
                  <a:lnTo>
                    <a:pt x="2143192" y="784817"/>
                  </a:lnTo>
                  <a:lnTo>
                    <a:pt x="3352800" y="201020"/>
                  </a:lnTo>
                  <a:lnTo>
                    <a:pt x="4365051" y="689558"/>
                  </a:lnTo>
                  <a:lnTo>
                    <a:pt x="3620691" y="689558"/>
                  </a:lnTo>
                  <a:cubicBezTo>
                    <a:pt x="3568094" y="689558"/>
                    <a:pt x="3525441" y="732211"/>
                    <a:pt x="3525441" y="784808"/>
                  </a:cubicBezTo>
                  <a:cubicBezTo>
                    <a:pt x="3525441" y="837414"/>
                    <a:pt x="3568094" y="880058"/>
                    <a:pt x="3620691" y="88005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12" name="Freeform: Shape 111">
              <a:extLst>
                <a:ext uri="{FF2B5EF4-FFF2-40B4-BE49-F238E27FC236}">
                  <a16:creationId xmlns:a16="http://schemas.microsoft.com/office/drawing/2014/main" id="{BDF9DB12-0721-4641-A6BC-C0D06419CE9F}"/>
                </a:ext>
              </a:extLst>
            </p:cNvPr>
            <p:cNvSpPr/>
            <p:nvPr/>
          </p:nvSpPr>
          <p:spPr>
            <a:xfrm>
              <a:off x="8343900" y="2691670"/>
              <a:ext cx="190500" cy="190500"/>
            </a:xfrm>
            <a:custGeom>
              <a:avLst/>
              <a:gdLst>
                <a:gd name="connsiteX0" fmla="*/ 162582 w 190500"/>
                <a:gd name="connsiteY0" fmla="*/ 27908 h 190500"/>
                <a:gd name="connsiteX1" fmla="*/ 95250 w 190500"/>
                <a:gd name="connsiteY1" fmla="*/ 0 h 190500"/>
                <a:gd name="connsiteX2" fmla="*/ 27908 w 190500"/>
                <a:gd name="connsiteY2" fmla="*/ 27908 h 190500"/>
                <a:gd name="connsiteX3" fmla="*/ 0 w 190500"/>
                <a:gd name="connsiteY3" fmla="*/ 95250 h 190500"/>
                <a:gd name="connsiteX4" fmla="*/ 27908 w 190500"/>
                <a:gd name="connsiteY4" fmla="*/ 162592 h 190500"/>
                <a:gd name="connsiteX5" fmla="*/ 95250 w 190500"/>
                <a:gd name="connsiteY5" fmla="*/ 190500 h 190500"/>
                <a:gd name="connsiteX6" fmla="*/ 162582 w 190500"/>
                <a:gd name="connsiteY6" fmla="*/ 162592 h 190500"/>
                <a:gd name="connsiteX7" fmla="*/ 190500 w 190500"/>
                <a:gd name="connsiteY7" fmla="*/ 95250 h 190500"/>
                <a:gd name="connsiteX8" fmla="*/ 162582 w 190500"/>
                <a:gd name="connsiteY8" fmla="*/ 2790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0" h="190500">
                  <a:moveTo>
                    <a:pt x="162582" y="27908"/>
                  </a:moveTo>
                  <a:cubicBezTo>
                    <a:pt x="144875" y="10201"/>
                    <a:pt x="120301" y="0"/>
                    <a:pt x="95250" y="0"/>
                  </a:cubicBezTo>
                  <a:cubicBezTo>
                    <a:pt x="70199" y="0"/>
                    <a:pt x="45625" y="10192"/>
                    <a:pt x="27908" y="27908"/>
                  </a:cubicBezTo>
                  <a:cubicBezTo>
                    <a:pt x="10192" y="45625"/>
                    <a:pt x="0" y="70199"/>
                    <a:pt x="0" y="95250"/>
                  </a:cubicBezTo>
                  <a:cubicBezTo>
                    <a:pt x="0" y="120301"/>
                    <a:pt x="10182" y="144875"/>
                    <a:pt x="27908" y="162592"/>
                  </a:cubicBezTo>
                  <a:cubicBezTo>
                    <a:pt x="45625" y="180299"/>
                    <a:pt x="70199" y="190500"/>
                    <a:pt x="95250" y="190500"/>
                  </a:cubicBezTo>
                  <a:cubicBezTo>
                    <a:pt x="120301" y="190500"/>
                    <a:pt x="144875" y="180308"/>
                    <a:pt x="162582" y="162592"/>
                  </a:cubicBezTo>
                  <a:cubicBezTo>
                    <a:pt x="180299" y="144875"/>
                    <a:pt x="190500" y="120301"/>
                    <a:pt x="190500" y="95250"/>
                  </a:cubicBezTo>
                  <a:cubicBezTo>
                    <a:pt x="190500" y="70199"/>
                    <a:pt x="180308" y="45634"/>
                    <a:pt x="162582" y="2790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13" name="Freeform: Shape 112">
              <a:extLst>
                <a:ext uri="{FF2B5EF4-FFF2-40B4-BE49-F238E27FC236}">
                  <a16:creationId xmlns:a16="http://schemas.microsoft.com/office/drawing/2014/main" id="{7F64D49B-D6F2-455D-8DC5-33E6D8301E3B}"/>
                </a:ext>
              </a:extLst>
            </p:cNvPr>
            <p:cNvSpPr/>
            <p:nvPr/>
          </p:nvSpPr>
          <p:spPr>
            <a:xfrm>
              <a:off x="4770215" y="3390900"/>
              <a:ext cx="190500" cy="190500"/>
            </a:xfrm>
            <a:custGeom>
              <a:avLst/>
              <a:gdLst>
                <a:gd name="connsiteX0" fmla="*/ 162592 w 190500"/>
                <a:gd name="connsiteY0" fmla="*/ 27908 h 190500"/>
                <a:gd name="connsiteX1" fmla="*/ 95250 w 190500"/>
                <a:gd name="connsiteY1" fmla="*/ 0 h 190500"/>
                <a:gd name="connsiteX2" fmla="*/ 27918 w 190500"/>
                <a:gd name="connsiteY2" fmla="*/ 27908 h 190500"/>
                <a:gd name="connsiteX3" fmla="*/ 0 w 190500"/>
                <a:gd name="connsiteY3" fmla="*/ 95250 h 190500"/>
                <a:gd name="connsiteX4" fmla="*/ 27918 w 190500"/>
                <a:gd name="connsiteY4" fmla="*/ 162582 h 190500"/>
                <a:gd name="connsiteX5" fmla="*/ 95250 w 190500"/>
                <a:gd name="connsiteY5" fmla="*/ 190500 h 190500"/>
                <a:gd name="connsiteX6" fmla="*/ 162592 w 190500"/>
                <a:gd name="connsiteY6" fmla="*/ 162582 h 190500"/>
                <a:gd name="connsiteX7" fmla="*/ 190500 w 190500"/>
                <a:gd name="connsiteY7" fmla="*/ 95250 h 190500"/>
                <a:gd name="connsiteX8" fmla="*/ 162592 w 190500"/>
                <a:gd name="connsiteY8" fmla="*/ 2790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0" h="190500">
                  <a:moveTo>
                    <a:pt x="162592" y="27908"/>
                  </a:moveTo>
                  <a:cubicBezTo>
                    <a:pt x="144780" y="10192"/>
                    <a:pt x="120301" y="0"/>
                    <a:pt x="95250" y="0"/>
                  </a:cubicBezTo>
                  <a:cubicBezTo>
                    <a:pt x="70199" y="0"/>
                    <a:pt x="45625" y="10182"/>
                    <a:pt x="27918" y="27908"/>
                  </a:cubicBezTo>
                  <a:cubicBezTo>
                    <a:pt x="10106" y="45720"/>
                    <a:pt x="0" y="70199"/>
                    <a:pt x="0" y="95250"/>
                  </a:cubicBezTo>
                  <a:cubicBezTo>
                    <a:pt x="0" y="120301"/>
                    <a:pt x="10106" y="144875"/>
                    <a:pt x="27918" y="162582"/>
                  </a:cubicBezTo>
                  <a:cubicBezTo>
                    <a:pt x="45625" y="180394"/>
                    <a:pt x="70114" y="190500"/>
                    <a:pt x="95250" y="190500"/>
                  </a:cubicBezTo>
                  <a:cubicBezTo>
                    <a:pt x="120301" y="190500"/>
                    <a:pt x="144875" y="180394"/>
                    <a:pt x="162592" y="162582"/>
                  </a:cubicBezTo>
                  <a:cubicBezTo>
                    <a:pt x="180308" y="144875"/>
                    <a:pt x="190500" y="120387"/>
                    <a:pt x="190500" y="95250"/>
                  </a:cubicBezTo>
                  <a:cubicBezTo>
                    <a:pt x="190500" y="70199"/>
                    <a:pt x="180318" y="45625"/>
                    <a:pt x="162592" y="2790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14" name="Freeform: Shape 113">
              <a:extLst>
                <a:ext uri="{FF2B5EF4-FFF2-40B4-BE49-F238E27FC236}">
                  <a16:creationId xmlns:a16="http://schemas.microsoft.com/office/drawing/2014/main" id="{C06371FA-C306-4BB1-8337-534A39DABB36}"/>
                </a:ext>
              </a:extLst>
            </p:cNvPr>
            <p:cNvSpPr/>
            <p:nvPr/>
          </p:nvSpPr>
          <p:spPr>
            <a:xfrm>
              <a:off x="4105275" y="3391062"/>
              <a:ext cx="495300" cy="190500"/>
            </a:xfrm>
            <a:custGeom>
              <a:avLst/>
              <a:gdLst>
                <a:gd name="connsiteX0" fmla="*/ 400050 w 495300"/>
                <a:gd name="connsiteY0" fmla="*/ 0 h 190500"/>
                <a:gd name="connsiteX1" fmla="*/ 95250 w 495300"/>
                <a:gd name="connsiteY1" fmla="*/ 0 h 190500"/>
                <a:gd name="connsiteX2" fmla="*/ 0 w 495300"/>
                <a:gd name="connsiteY2" fmla="*/ 95250 h 190500"/>
                <a:gd name="connsiteX3" fmla="*/ 95250 w 495300"/>
                <a:gd name="connsiteY3" fmla="*/ 190500 h 190500"/>
                <a:gd name="connsiteX4" fmla="*/ 400050 w 495300"/>
                <a:gd name="connsiteY4" fmla="*/ 190500 h 190500"/>
                <a:gd name="connsiteX5" fmla="*/ 495300 w 495300"/>
                <a:gd name="connsiteY5" fmla="*/ 95250 h 190500"/>
                <a:gd name="connsiteX6" fmla="*/ 400050 w 4953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300" h="190500">
                  <a:moveTo>
                    <a:pt x="400050" y="0"/>
                  </a:moveTo>
                  <a:lnTo>
                    <a:pt x="95250" y="0"/>
                  </a:lnTo>
                  <a:cubicBezTo>
                    <a:pt x="42653" y="0"/>
                    <a:pt x="0" y="42653"/>
                    <a:pt x="0" y="95250"/>
                  </a:cubicBezTo>
                  <a:cubicBezTo>
                    <a:pt x="0" y="147847"/>
                    <a:pt x="42653" y="190500"/>
                    <a:pt x="95250" y="190500"/>
                  </a:cubicBezTo>
                  <a:lnTo>
                    <a:pt x="400050" y="190500"/>
                  </a:lnTo>
                  <a:cubicBezTo>
                    <a:pt x="452647" y="190500"/>
                    <a:pt x="495300" y="147847"/>
                    <a:pt x="495300" y="95250"/>
                  </a:cubicBezTo>
                  <a:cubicBezTo>
                    <a:pt x="495300" y="42653"/>
                    <a:pt x="452657" y="0"/>
                    <a:pt x="4000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15" name="Freeform: Shape 114">
              <a:extLst>
                <a:ext uri="{FF2B5EF4-FFF2-40B4-BE49-F238E27FC236}">
                  <a16:creationId xmlns:a16="http://schemas.microsoft.com/office/drawing/2014/main" id="{8DC0AACE-7580-4CE6-8D26-02FB6623FB2F}"/>
                </a:ext>
              </a:extLst>
            </p:cNvPr>
            <p:cNvSpPr/>
            <p:nvPr/>
          </p:nvSpPr>
          <p:spPr>
            <a:xfrm>
              <a:off x="4105275" y="2933814"/>
              <a:ext cx="847725" cy="190500"/>
            </a:xfrm>
            <a:custGeom>
              <a:avLst/>
              <a:gdLst>
                <a:gd name="connsiteX0" fmla="*/ 760162 w 847725"/>
                <a:gd name="connsiteY0" fmla="*/ 0 h 190500"/>
                <a:gd name="connsiteX1" fmla="*/ 95250 w 847725"/>
                <a:gd name="connsiteY1" fmla="*/ 0 h 190500"/>
                <a:gd name="connsiteX2" fmla="*/ 0 w 847725"/>
                <a:gd name="connsiteY2" fmla="*/ 95250 h 190500"/>
                <a:gd name="connsiteX3" fmla="*/ 95250 w 847725"/>
                <a:gd name="connsiteY3" fmla="*/ 190500 h 190500"/>
                <a:gd name="connsiteX4" fmla="*/ 760162 w 847725"/>
                <a:gd name="connsiteY4" fmla="*/ 190500 h 190500"/>
                <a:gd name="connsiteX5" fmla="*/ 855412 w 847725"/>
                <a:gd name="connsiteY5" fmla="*/ 95250 h 190500"/>
                <a:gd name="connsiteX6" fmla="*/ 760162 w 84772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47725" h="190500">
                  <a:moveTo>
                    <a:pt x="760162" y="0"/>
                  </a:moveTo>
                  <a:lnTo>
                    <a:pt x="95250" y="0"/>
                  </a:lnTo>
                  <a:cubicBezTo>
                    <a:pt x="42653" y="0"/>
                    <a:pt x="0" y="42653"/>
                    <a:pt x="0" y="95250"/>
                  </a:cubicBezTo>
                  <a:cubicBezTo>
                    <a:pt x="0" y="147847"/>
                    <a:pt x="42653" y="190500"/>
                    <a:pt x="95250" y="190500"/>
                  </a:cubicBezTo>
                  <a:lnTo>
                    <a:pt x="760162" y="190500"/>
                  </a:lnTo>
                  <a:cubicBezTo>
                    <a:pt x="812759" y="190500"/>
                    <a:pt x="855412" y="147847"/>
                    <a:pt x="855412" y="95250"/>
                  </a:cubicBezTo>
                  <a:cubicBezTo>
                    <a:pt x="855412" y="42653"/>
                    <a:pt x="812759" y="0"/>
                    <a:pt x="760162"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grpSp>
        <p:nvGrpSpPr>
          <p:cNvPr id="118" name="Graphic 116">
            <a:extLst>
              <a:ext uri="{FF2B5EF4-FFF2-40B4-BE49-F238E27FC236}">
                <a16:creationId xmlns:a16="http://schemas.microsoft.com/office/drawing/2014/main" id="{124BDA96-8E82-48EB-9C19-008D39053943}"/>
              </a:ext>
            </a:extLst>
          </p:cNvPr>
          <p:cNvGrpSpPr/>
          <p:nvPr/>
        </p:nvGrpSpPr>
        <p:grpSpPr>
          <a:xfrm>
            <a:off x="3251512" y="3991183"/>
            <a:ext cx="938630" cy="938630"/>
            <a:chOff x="3657600" y="990600"/>
            <a:chExt cx="4876800" cy="4876800"/>
          </a:xfrm>
          <a:solidFill>
            <a:srgbClr val="1D988A"/>
          </a:solidFill>
        </p:grpSpPr>
        <p:sp>
          <p:nvSpPr>
            <p:cNvPr id="119" name="Freeform: Shape 118">
              <a:extLst>
                <a:ext uri="{FF2B5EF4-FFF2-40B4-BE49-F238E27FC236}">
                  <a16:creationId xmlns:a16="http://schemas.microsoft.com/office/drawing/2014/main" id="{1B8D330B-F456-456A-8BBD-A3ACE5517296}"/>
                </a:ext>
              </a:extLst>
            </p:cNvPr>
            <p:cNvSpPr/>
            <p:nvPr/>
          </p:nvSpPr>
          <p:spPr>
            <a:xfrm>
              <a:off x="4862170" y="2055514"/>
              <a:ext cx="2466975" cy="2609850"/>
            </a:xfrm>
            <a:custGeom>
              <a:avLst/>
              <a:gdLst>
                <a:gd name="connsiteX0" fmla="*/ 1970008 w 2466975"/>
                <a:gd name="connsiteY0" fmla="*/ 1617193 h 2609850"/>
                <a:gd name="connsiteX1" fmla="*/ 2467642 w 2466975"/>
                <a:gd name="connsiteY1" fmla="*/ 1119559 h 2609850"/>
                <a:gd name="connsiteX2" fmla="*/ 2456745 w 2466975"/>
                <a:gd name="connsiteY2" fmla="*/ 1074420 h 2609850"/>
                <a:gd name="connsiteX3" fmla="*/ 2456793 w 2466975"/>
                <a:gd name="connsiteY3" fmla="*/ 1074363 h 2609850"/>
                <a:gd name="connsiteX4" fmla="*/ 2058686 w 2466975"/>
                <a:gd name="connsiteY4" fmla="*/ 293199 h 2609850"/>
                <a:gd name="connsiteX5" fmla="*/ 1970008 w 2466975"/>
                <a:gd name="connsiteY5" fmla="*/ 238868 h 2609850"/>
                <a:gd name="connsiteX6" fmla="*/ 1557252 w 2466975"/>
                <a:gd name="connsiteY6" fmla="*/ 238868 h 2609850"/>
                <a:gd name="connsiteX7" fmla="*/ 1233821 w 2466975"/>
                <a:gd name="connsiteY7" fmla="*/ 0 h 2609850"/>
                <a:gd name="connsiteX8" fmla="*/ 910390 w 2466975"/>
                <a:gd name="connsiteY8" fmla="*/ 238868 h 2609850"/>
                <a:gd name="connsiteX9" fmla="*/ 497634 w 2466975"/>
                <a:gd name="connsiteY9" fmla="*/ 238868 h 2609850"/>
                <a:gd name="connsiteX10" fmla="*/ 408956 w 2466975"/>
                <a:gd name="connsiteY10" fmla="*/ 293199 h 2609850"/>
                <a:gd name="connsiteX11" fmla="*/ 10849 w 2466975"/>
                <a:gd name="connsiteY11" fmla="*/ 1074363 h 2609850"/>
                <a:gd name="connsiteX12" fmla="*/ 10906 w 2466975"/>
                <a:gd name="connsiteY12" fmla="*/ 1074401 h 2609850"/>
                <a:gd name="connsiteX13" fmla="*/ 0 w 2466975"/>
                <a:gd name="connsiteY13" fmla="*/ 1119549 h 2609850"/>
                <a:gd name="connsiteX14" fmla="*/ 497643 w 2466975"/>
                <a:gd name="connsiteY14" fmla="*/ 1617202 h 2609850"/>
                <a:gd name="connsiteX15" fmla="*/ 995277 w 2466975"/>
                <a:gd name="connsiteY15" fmla="*/ 1119568 h 2609850"/>
                <a:gd name="connsiteX16" fmla="*/ 984371 w 2466975"/>
                <a:gd name="connsiteY16" fmla="*/ 1074420 h 2609850"/>
                <a:gd name="connsiteX17" fmla="*/ 984428 w 2466975"/>
                <a:gd name="connsiteY17" fmla="*/ 1074382 h 2609850"/>
                <a:gd name="connsiteX18" fmla="*/ 660083 w 2466975"/>
                <a:gd name="connsiteY18" fmla="*/ 437931 h 2609850"/>
                <a:gd name="connsiteX19" fmla="*/ 910400 w 2466975"/>
                <a:gd name="connsiteY19" fmla="*/ 437931 h 2609850"/>
                <a:gd name="connsiteX20" fmla="*/ 1134304 w 2466975"/>
                <a:gd name="connsiteY20" fmla="*/ 661835 h 2609850"/>
                <a:gd name="connsiteX21" fmla="*/ 1134304 w 2466975"/>
                <a:gd name="connsiteY21" fmla="*/ 1841259 h 2609850"/>
                <a:gd name="connsiteX22" fmla="*/ 905389 w 2466975"/>
                <a:gd name="connsiteY22" fmla="*/ 1841259 h 2609850"/>
                <a:gd name="connsiteX23" fmla="*/ 805863 w 2466975"/>
                <a:gd name="connsiteY23" fmla="*/ 1940785 h 2609850"/>
                <a:gd name="connsiteX24" fmla="*/ 805863 w 2466975"/>
                <a:gd name="connsiteY24" fmla="*/ 2119436 h 2609850"/>
                <a:gd name="connsiteX25" fmla="*/ 497748 w 2466975"/>
                <a:gd name="connsiteY25" fmla="*/ 2119436 h 2609850"/>
                <a:gd name="connsiteX26" fmla="*/ 398221 w 2466975"/>
                <a:gd name="connsiteY26" fmla="*/ 2218963 h 2609850"/>
                <a:gd name="connsiteX27" fmla="*/ 398221 w 2466975"/>
                <a:gd name="connsiteY27" fmla="*/ 2517543 h 2609850"/>
                <a:gd name="connsiteX28" fmla="*/ 497748 w 2466975"/>
                <a:gd name="connsiteY28" fmla="*/ 2617070 h 2609850"/>
                <a:gd name="connsiteX29" fmla="*/ 1969904 w 2466975"/>
                <a:gd name="connsiteY29" fmla="*/ 2617070 h 2609850"/>
                <a:gd name="connsiteX30" fmla="*/ 2069430 w 2466975"/>
                <a:gd name="connsiteY30" fmla="*/ 2517543 h 2609850"/>
                <a:gd name="connsiteX31" fmla="*/ 2069430 w 2466975"/>
                <a:gd name="connsiteY31" fmla="*/ 2218963 h 2609850"/>
                <a:gd name="connsiteX32" fmla="*/ 1969904 w 2466975"/>
                <a:gd name="connsiteY32" fmla="*/ 2119436 h 2609850"/>
                <a:gd name="connsiteX33" fmla="*/ 1661789 w 2466975"/>
                <a:gd name="connsiteY33" fmla="*/ 2119436 h 2609850"/>
                <a:gd name="connsiteX34" fmla="*/ 1661789 w 2466975"/>
                <a:gd name="connsiteY34" fmla="*/ 1940785 h 2609850"/>
                <a:gd name="connsiteX35" fmla="*/ 1562262 w 2466975"/>
                <a:gd name="connsiteY35" fmla="*/ 1841259 h 2609850"/>
                <a:gd name="connsiteX36" fmla="*/ 1333348 w 2466975"/>
                <a:gd name="connsiteY36" fmla="*/ 1841259 h 2609850"/>
                <a:gd name="connsiteX37" fmla="*/ 1333348 w 2466975"/>
                <a:gd name="connsiteY37" fmla="*/ 661845 h 2609850"/>
                <a:gd name="connsiteX38" fmla="*/ 1557252 w 2466975"/>
                <a:gd name="connsiteY38" fmla="*/ 437940 h 2609850"/>
                <a:gd name="connsiteX39" fmla="*/ 1807569 w 2466975"/>
                <a:gd name="connsiteY39" fmla="*/ 437940 h 2609850"/>
                <a:gd name="connsiteX40" fmla="*/ 1483214 w 2466975"/>
                <a:gd name="connsiteY40" fmla="*/ 1074382 h 2609850"/>
                <a:gd name="connsiteX41" fmla="*/ 1483271 w 2466975"/>
                <a:gd name="connsiteY41" fmla="*/ 1074420 h 2609850"/>
                <a:gd name="connsiteX42" fmla="*/ 1472365 w 2466975"/>
                <a:gd name="connsiteY42" fmla="*/ 1119568 h 2609850"/>
                <a:gd name="connsiteX43" fmla="*/ 1970008 w 2466975"/>
                <a:gd name="connsiteY43" fmla="*/ 1617193 h 2609850"/>
                <a:gd name="connsiteX44" fmla="*/ 497643 w 2466975"/>
                <a:gd name="connsiteY44" fmla="*/ 1418158 h 2609850"/>
                <a:gd name="connsiteX45" fmla="*/ 216122 w 2466975"/>
                <a:gd name="connsiteY45" fmla="*/ 1219105 h 2609850"/>
                <a:gd name="connsiteX46" fmla="*/ 779164 w 2466975"/>
                <a:gd name="connsiteY46" fmla="*/ 1219105 h 2609850"/>
                <a:gd name="connsiteX47" fmla="*/ 497643 w 2466975"/>
                <a:gd name="connsiteY47" fmla="*/ 1418158 h 2609850"/>
                <a:gd name="connsiteX48" fmla="*/ 733320 w 2466975"/>
                <a:gd name="connsiteY48" fmla="*/ 1020042 h 2609850"/>
                <a:gd name="connsiteX49" fmla="*/ 261976 w 2466975"/>
                <a:gd name="connsiteY49" fmla="*/ 1020042 h 2609850"/>
                <a:gd name="connsiteX50" fmla="*/ 497643 w 2466975"/>
                <a:gd name="connsiteY50" fmla="*/ 557603 h 2609850"/>
                <a:gd name="connsiteX51" fmla="*/ 733320 w 2466975"/>
                <a:gd name="connsiteY51" fmla="*/ 1020042 h 2609850"/>
                <a:gd name="connsiteX52" fmla="*/ 1870386 w 2466975"/>
                <a:gd name="connsiteY52" fmla="*/ 2318490 h 2609850"/>
                <a:gd name="connsiteX53" fmla="*/ 1870386 w 2466975"/>
                <a:gd name="connsiteY53" fmla="*/ 2418016 h 2609850"/>
                <a:gd name="connsiteX54" fmla="*/ 597275 w 2466975"/>
                <a:gd name="connsiteY54" fmla="*/ 2418016 h 2609850"/>
                <a:gd name="connsiteX55" fmla="*/ 597275 w 2466975"/>
                <a:gd name="connsiteY55" fmla="*/ 2318490 h 2609850"/>
                <a:gd name="connsiteX56" fmla="*/ 1870386 w 2466975"/>
                <a:gd name="connsiteY56" fmla="*/ 2318490 h 2609850"/>
                <a:gd name="connsiteX57" fmla="*/ 1462745 w 2466975"/>
                <a:gd name="connsiteY57" fmla="*/ 2040312 h 2609850"/>
                <a:gd name="connsiteX58" fmla="*/ 1462745 w 2466975"/>
                <a:gd name="connsiteY58" fmla="*/ 2119436 h 2609850"/>
                <a:gd name="connsiteX59" fmla="*/ 1004926 w 2466975"/>
                <a:gd name="connsiteY59" fmla="*/ 2119436 h 2609850"/>
                <a:gd name="connsiteX60" fmla="*/ 1004926 w 2466975"/>
                <a:gd name="connsiteY60" fmla="*/ 2040312 h 2609850"/>
                <a:gd name="connsiteX61" fmla="*/ 1462745 w 2466975"/>
                <a:gd name="connsiteY61" fmla="*/ 2040312 h 2609850"/>
                <a:gd name="connsiteX62" fmla="*/ 1233830 w 2466975"/>
                <a:gd name="connsiteY62" fmla="*/ 477745 h 2609850"/>
                <a:gd name="connsiteX63" fmla="*/ 1094489 w 2466975"/>
                <a:gd name="connsiteY63" fmla="*/ 338404 h 2609850"/>
                <a:gd name="connsiteX64" fmla="*/ 1233830 w 2466975"/>
                <a:gd name="connsiteY64" fmla="*/ 199063 h 2609850"/>
                <a:gd name="connsiteX65" fmla="*/ 1373172 w 2466975"/>
                <a:gd name="connsiteY65" fmla="*/ 338404 h 2609850"/>
                <a:gd name="connsiteX66" fmla="*/ 1233830 w 2466975"/>
                <a:gd name="connsiteY66" fmla="*/ 477745 h 2609850"/>
                <a:gd name="connsiteX67" fmla="*/ 1970018 w 2466975"/>
                <a:gd name="connsiteY67" fmla="*/ 557603 h 2609850"/>
                <a:gd name="connsiteX68" fmla="*/ 2205685 w 2466975"/>
                <a:gd name="connsiteY68" fmla="*/ 1020042 h 2609850"/>
                <a:gd name="connsiteX69" fmla="*/ 1734341 w 2466975"/>
                <a:gd name="connsiteY69" fmla="*/ 1020042 h 2609850"/>
                <a:gd name="connsiteX70" fmla="*/ 1970018 w 2466975"/>
                <a:gd name="connsiteY70" fmla="*/ 557603 h 2609850"/>
                <a:gd name="connsiteX71" fmla="*/ 2251539 w 2466975"/>
                <a:gd name="connsiteY71" fmla="*/ 1219105 h 2609850"/>
                <a:gd name="connsiteX72" fmla="*/ 1970018 w 2466975"/>
                <a:gd name="connsiteY72" fmla="*/ 1418158 h 2609850"/>
                <a:gd name="connsiteX73" fmla="*/ 1688497 w 2466975"/>
                <a:gd name="connsiteY73" fmla="*/ 1219105 h 2609850"/>
                <a:gd name="connsiteX74" fmla="*/ 2251539 w 2466975"/>
                <a:gd name="connsiteY74" fmla="*/ 1219105 h 2609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2466975" h="2609850">
                  <a:moveTo>
                    <a:pt x="1970008" y="1617193"/>
                  </a:moveTo>
                  <a:cubicBezTo>
                    <a:pt x="2244404" y="1617193"/>
                    <a:pt x="2467642" y="1393955"/>
                    <a:pt x="2467642" y="1119559"/>
                  </a:cubicBezTo>
                  <a:cubicBezTo>
                    <a:pt x="2467642" y="1103300"/>
                    <a:pt x="2463660" y="1087993"/>
                    <a:pt x="2456745" y="1074420"/>
                  </a:cubicBezTo>
                  <a:cubicBezTo>
                    <a:pt x="2456764" y="1074401"/>
                    <a:pt x="2456774" y="1074382"/>
                    <a:pt x="2456793" y="1074363"/>
                  </a:cubicBezTo>
                  <a:lnTo>
                    <a:pt x="2058686" y="293199"/>
                  </a:lnTo>
                  <a:cubicBezTo>
                    <a:pt x="2041684" y="259861"/>
                    <a:pt x="2007432" y="238868"/>
                    <a:pt x="1970008" y="238868"/>
                  </a:cubicBezTo>
                  <a:lnTo>
                    <a:pt x="1557252" y="238868"/>
                  </a:lnTo>
                  <a:cubicBezTo>
                    <a:pt x="1514646" y="100708"/>
                    <a:pt x="1385792" y="0"/>
                    <a:pt x="1233821" y="0"/>
                  </a:cubicBezTo>
                  <a:cubicBezTo>
                    <a:pt x="1081850" y="0"/>
                    <a:pt x="952986" y="100698"/>
                    <a:pt x="910390" y="238868"/>
                  </a:cubicBezTo>
                  <a:lnTo>
                    <a:pt x="497634" y="238868"/>
                  </a:lnTo>
                  <a:cubicBezTo>
                    <a:pt x="460210" y="238868"/>
                    <a:pt x="425958" y="259861"/>
                    <a:pt x="408956" y="293199"/>
                  </a:cubicBezTo>
                  <a:lnTo>
                    <a:pt x="10849" y="1074363"/>
                  </a:lnTo>
                  <a:cubicBezTo>
                    <a:pt x="10868" y="1074372"/>
                    <a:pt x="10887" y="1074391"/>
                    <a:pt x="10906" y="1074401"/>
                  </a:cubicBezTo>
                  <a:cubicBezTo>
                    <a:pt x="3982" y="1087965"/>
                    <a:pt x="0" y="1103271"/>
                    <a:pt x="0" y="1119549"/>
                  </a:cubicBezTo>
                  <a:cubicBezTo>
                    <a:pt x="10" y="1393965"/>
                    <a:pt x="223247" y="1617202"/>
                    <a:pt x="497643" y="1617202"/>
                  </a:cubicBezTo>
                  <a:cubicBezTo>
                    <a:pt x="772039" y="1617202"/>
                    <a:pt x="995277" y="1393965"/>
                    <a:pt x="995277" y="1119568"/>
                  </a:cubicBezTo>
                  <a:cubicBezTo>
                    <a:pt x="995277" y="1103300"/>
                    <a:pt x="991295" y="1087974"/>
                    <a:pt x="984371" y="1074420"/>
                  </a:cubicBezTo>
                  <a:cubicBezTo>
                    <a:pt x="984390" y="1074410"/>
                    <a:pt x="984409" y="1074391"/>
                    <a:pt x="984428" y="1074382"/>
                  </a:cubicBezTo>
                  <a:lnTo>
                    <a:pt x="660083" y="437931"/>
                  </a:lnTo>
                  <a:lnTo>
                    <a:pt x="910400" y="437931"/>
                  </a:lnTo>
                  <a:cubicBezTo>
                    <a:pt x="943289" y="544611"/>
                    <a:pt x="1027624" y="628945"/>
                    <a:pt x="1134304" y="661835"/>
                  </a:cubicBezTo>
                  <a:lnTo>
                    <a:pt x="1134304" y="1841259"/>
                  </a:lnTo>
                  <a:lnTo>
                    <a:pt x="905389" y="1841259"/>
                  </a:lnTo>
                  <a:cubicBezTo>
                    <a:pt x="850430" y="1841259"/>
                    <a:pt x="805863" y="1885817"/>
                    <a:pt x="805863" y="1940785"/>
                  </a:cubicBezTo>
                  <a:lnTo>
                    <a:pt x="805863" y="2119436"/>
                  </a:lnTo>
                  <a:lnTo>
                    <a:pt x="497748" y="2119436"/>
                  </a:lnTo>
                  <a:cubicBezTo>
                    <a:pt x="442789" y="2119436"/>
                    <a:pt x="398221" y="2163994"/>
                    <a:pt x="398221" y="2218963"/>
                  </a:cubicBezTo>
                  <a:lnTo>
                    <a:pt x="398221" y="2517543"/>
                  </a:lnTo>
                  <a:cubicBezTo>
                    <a:pt x="398221" y="2572512"/>
                    <a:pt x="442789" y="2617070"/>
                    <a:pt x="497748" y="2617070"/>
                  </a:cubicBezTo>
                  <a:lnTo>
                    <a:pt x="1969904" y="2617070"/>
                  </a:lnTo>
                  <a:cubicBezTo>
                    <a:pt x="2024863" y="2617070"/>
                    <a:pt x="2069430" y="2572512"/>
                    <a:pt x="2069430" y="2517543"/>
                  </a:cubicBezTo>
                  <a:lnTo>
                    <a:pt x="2069430" y="2218963"/>
                  </a:lnTo>
                  <a:cubicBezTo>
                    <a:pt x="2069430" y="2163994"/>
                    <a:pt x="2024863" y="2119436"/>
                    <a:pt x="1969904" y="2119436"/>
                  </a:cubicBezTo>
                  <a:lnTo>
                    <a:pt x="1661789" y="2119436"/>
                  </a:lnTo>
                  <a:lnTo>
                    <a:pt x="1661789" y="1940785"/>
                  </a:lnTo>
                  <a:cubicBezTo>
                    <a:pt x="1661789" y="1885817"/>
                    <a:pt x="1617221" y="1841259"/>
                    <a:pt x="1562262" y="1841259"/>
                  </a:cubicBezTo>
                  <a:lnTo>
                    <a:pt x="1333348" y="1841259"/>
                  </a:lnTo>
                  <a:lnTo>
                    <a:pt x="1333348" y="661845"/>
                  </a:lnTo>
                  <a:cubicBezTo>
                    <a:pt x="1440028" y="628955"/>
                    <a:pt x="1524362" y="544620"/>
                    <a:pt x="1557252" y="437940"/>
                  </a:cubicBezTo>
                  <a:lnTo>
                    <a:pt x="1807569" y="437940"/>
                  </a:lnTo>
                  <a:lnTo>
                    <a:pt x="1483214" y="1074382"/>
                  </a:lnTo>
                  <a:cubicBezTo>
                    <a:pt x="1483233" y="1074391"/>
                    <a:pt x="1483252" y="1074410"/>
                    <a:pt x="1483271" y="1074420"/>
                  </a:cubicBezTo>
                  <a:cubicBezTo>
                    <a:pt x="1476347" y="1087984"/>
                    <a:pt x="1472365" y="1103290"/>
                    <a:pt x="1472365" y="1119568"/>
                  </a:cubicBezTo>
                  <a:cubicBezTo>
                    <a:pt x="1472375" y="1393955"/>
                    <a:pt x="1695612" y="1617193"/>
                    <a:pt x="1970008" y="1617193"/>
                  </a:cubicBezTo>
                  <a:close/>
                  <a:moveTo>
                    <a:pt x="497643" y="1418158"/>
                  </a:moveTo>
                  <a:cubicBezTo>
                    <a:pt x="367894" y="1418158"/>
                    <a:pt x="257194" y="1334967"/>
                    <a:pt x="216122" y="1219105"/>
                  </a:cubicBezTo>
                  <a:lnTo>
                    <a:pt x="779164" y="1219105"/>
                  </a:lnTo>
                  <a:cubicBezTo>
                    <a:pt x="738092" y="1334957"/>
                    <a:pt x="627393" y="1418158"/>
                    <a:pt x="497643" y="1418158"/>
                  </a:cubicBezTo>
                  <a:close/>
                  <a:moveTo>
                    <a:pt x="733320" y="1020042"/>
                  </a:moveTo>
                  <a:lnTo>
                    <a:pt x="261976" y="1020042"/>
                  </a:lnTo>
                  <a:lnTo>
                    <a:pt x="497643" y="557603"/>
                  </a:lnTo>
                  <a:lnTo>
                    <a:pt x="733320" y="1020042"/>
                  </a:lnTo>
                  <a:close/>
                  <a:moveTo>
                    <a:pt x="1870386" y="2318490"/>
                  </a:moveTo>
                  <a:lnTo>
                    <a:pt x="1870386" y="2418016"/>
                  </a:lnTo>
                  <a:lnTo>
                    <a:pt x="597275" y="2418016"/>
                  </a:lnTo>
                  <a:lnTo>
                    <a:pt x="597275" y="2318490"/>
                  </a:lnTo>
                  <a:lnTo>
                    <a:pt x="1870386" y="2318490"/>
                  </a:lnTo>
                  <a:close/>
                  <a:moveTo>
                    <a:pt x="1462745" y="2040312"/>
                  </a:moveTo>
                  <a:lnTo>
                    <a:pt x="1462745" y="2119436"/>
                  </a:lnTo>
                  <a:lnTo>
                    <a:pt x="1004926" y="2119436"/>
                  </a:lnTo>
                  <a:lnTo>
                    <a:pt x="1004926" y="2040312"/>
                  </a:lnTo>
                  <a:lnTo>
                    <a:pt x="1462745" y="2040312"/>
                  </a:lnTo>
                  <a:close/>
                  <a:moveTo>
                    <a:pt x="1233830" y="477745"/>
                  </a:moveTo>
                  <a:cubicBezTo>
                    <a:pt x="1156992" y="477745"/>
                    <a:pt x="1094489" y="415242"/>
                    <a:pt x="1094489" y="338404"/>
                  </a:cubicBezTo>
                  <a:cubicBezTo>
                    <a:pt x="1094489" y="261566"/>
                    <a:pt x="1156992" y="199063"/>
                    <a:pt x="1233830" y="199063"/>
                  </a:cubicBezTo>
                  <a:cubicBezTo>
                    <a:pt x="1310669" y="199063"/>
                    <a:pt x="1373172" y="261566"/>
                    <a:pt x="1373172" y="338404"/>
                  </a:cubicBezTo>
                  <a:cubicBezTo>
                    <a:pt x="1373172" y="415242"/>
                    <a:pt x="1310669" y="477745"/>
                    <a:pt x="1233830" y="477745"/>
                  </a:cubicBezTo>
                  <a:close/>
                  <a:moveTo>
                    <a:pt x="1970018" y="557603"/>
                  </a:moveTo>
                  <a:lnTo>
                    <a:pt x="2205685" y="1020042"/>
                  </a:lnTo>
                  <a:lnTo>
                    <a:pt x="1734341" y="1020042"/>
                  </a:lnTo>
                  <a:lnTo>
                    <a:pt x="1970018" y="557603"/>
                  </a:lnTo>
                  <a:close/>
                  <a:moveTo>
                    <a:pt x="2251539" y="1219105"/>
                  </a:moveTo>
                  <a:cubicBezTo>
                    <a:pt x="2210467" y="1334957"/>
                    <a:pt x="2099767" y="1418158"/>
                    <a:pt x="1970018" y="1418158"/>
                  </a:cubicBezTo>
                  <a:cubicBezTo>
                    <a:pt x="1840268" y="1418158"/>
                    <a:pt x="1729569" y="1334967"/>
                    <a:pt x="1688497" y="1219105"/>
                  </a:cubicBezTo>
                  <a:lnTo>
                    <a:pt x="2251539" y="1219105"/>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20" name="Freeform: Shape 119">
              <a:extLst>
                <a:ext uri="{FF2B5EF4-FFF2-40B4-BE49-F238E27FC236}">
                  <a16:creationId xmlns:a16="http://schemas.microsoft.com/office/drawing/2014/main" id="{DF5B54A9-5552-4946-A038-881BA05FA6BC}"/>
                </a:ext>
              </a:extLst>
            </p:cNvPr>
            <p:cNvSpPr/>
            <p:nvPr/>
          </p:nvSpPr>
          <p:spPr>
            <a:xfrm>
              <a:off x="6486677" y="5369766"/>
              <a:ext cx="200025" cy="190500"/>
            </a:xfrm>
            <a:custGeom>
              <a:avLst/>
              <a:gdLst>
                <a:gd name="connsiteX0" fmla="*/ 100841 w 200025"/>
                <a:gd name="connsiteY0" fmla="*/ 0 h 190500"/>
                <a:gd name="connsiteX1" fmla="*/ 99527 w 200025"/>
                <a:gd name="connsiteY1" fmla="*/ 0 h 190500"/>
                <a:gd name="connsiteX2" fmla="*/ 0 w 200025"/>
                <a:gd name="connsiteY2" fmla="*/ 99527 h 190500"/>
                <a:gd name="connsiteX3" fmla="*/ 99527 w 200025"/>
                <a:gd name="connsiteY3" fmla="*/ 199054 h 190500"/>
                <a:gd name="connsiteX4" fmla="*/ 100841 w 200025"/>
                <a:gd name="connsiteY4" fmla="*/ 199054 h 190500"/>
                <a:gd name="connsiteX5" fmla="*/ 200368 w 200025"/>
                <a:gd name="connsiteY5" fmla="*/ 99527 h 190500"/>
                <a:gd name="connsiteX6" fmla="*/ 100841 w 20002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025" h="190500">
                  <a:moveTo>
                    <a:pt x="100841" y="0"/>
                  </a:moveTo>
                  <a:lnTo>
                    <a:pt x="99527" y="0"/>
                  </a:lnTo>
                  <a:cubicBezTo>
                    <a:pt x="44568" y="0"/>
                    <a:pt x="0" y="44558"/>
                    <a:pt x="0" y="99527"/>
                  </a:cubicBezTo>
                  <a:cubicBezTo>
                    <a:pt x="0" y="154496"/>
                    <a:pt x="44568" y="199054"/>
                    <a:pt x="99527" y="199054"/>
                  </a:cubicBezTo>
                  <a:lnTo>
                    <a:pt x="100841" y="199054"/>
                  </a:lnTo>
                  <a:cubicBezTo>
                    <a:pt x="155800" y="199054"/>
                    <a:pt x="200368" y="154496"/>
                    <a:pt x="200368" y="99527"/>
                  </a:cubicBezTo>
                  <a:cubicBezTo>
                    <a:pt x="200368" y="44558"/>
                    <a:pt x="155800" y="0"/>
                    <a:pt x="100841"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21" name="Freeform: Shape 120">
              <a:extLst>
                <a:ext uri="{FF2B5EF4-FFF2-40B4-BE49-F238E27FC236}">
                  <a16:creationId xmlns:a16="http://schemas.microsoft.com/office/drawing/2014/main" id="{452487B5-B970-4FA2-A6C1-4036F69B7F7E}"/>
                </a:ext>
              </a:extLst>
            </p:cNvPr>
            <p:cNvSpPr/>
            <p:nvPr/>
          </p:nvSpPr>
          <p:spPr>
            <a:xfrm>
              <a:off x="4135326" y="990600"/>
              <a:ext cx="3914775" cy="4876800"/>
            </a:xfrm>
            <a:custGeom>
              <a:avLst/>
              <a:gdLst>
                <a:gd name="connsiteX0" fmla="*/ 3821821 w 3914775"/>
                <a:gd name="connsiteY0" fmla="*/ 0 h 4876800"/>
                <a:gd name="connsiteX1" fmla="*/ 398107 w 3914775"/>
                <a:gd name="connsiteY1" fmla="*/ 0 h 4876800"/>
                <a:gd name="connsiteX2" fmla="*/ 0 w 3914775"/>
                <a:gd name="connsiteY2" fmla="*/ 398107 h 4876800"/>
                <a:gd name="connsiteX3" fmla="*/ 0 w 3914775"/>
                <a:gd name="connsiteY3" fmla="*/ 4478693 h 4876800"/>
                <a:gd name="connsiteX4" fmla="*/ 398107 w 3914775"/>
                <a:gd name="connsiteY4" fmla="*/ 4876800 h 4876800"/>
                <a:gd name="connsiteX5" fmla="*/ 3821687 w 3914775"/>
                <a:gd name="connsiteY5" fmla="*/ 4876800 h 4876800"/>
                <a:gd name="connsiteX6" fmla="*/ 3821821 w 3914775"/>
                <a:gd name="connsiteY6" fmla="*/ 4876800 h 4876800"/>
                <a:gd name="connsiteX7" fmla="*/ 3921347 w 3914775"/>
                <a:gd name="connsiteY7" fmla="*/ 4777273 h 4876800"/>
                <a:gd name="connsiteX8" fmla="*/ 3921347 w 3914775"/>
                <a:gd name="connsiteY8" fmla="*/ 99527 h 4876800"/>
                <a:gd name="connsiteX9" fmla="*/ 3821821 w 3914775"/>
                <a:gd name="connsiteY9" fmla="*/ 0 h 4876800"/>
                <a:gd name="connsiteX10" fmla="*/ 607809 w 3914775"/>
                <a:gd name="connsiteY10" fmla="*/ 199053 h 4876800"/>
                <a:gd name="connsiteX11" fmla="*/ 1005916 w 3914775"/>
                <a:gd name="connsiteY11" fmla="*/ 199053 h 4876800"/>
                <a:gd name="connsiteX12" fmla="*/ 1005916 w 3914775"/>
                <a:gd name="connsiteY12" fmla="*/ 833742 h 4876800"/>
                <a:gd name="connsiteX13" fmla="*/ 854021 w 3914775"/>
                <a:gd name="connsiteY13" fmla="*/ 751999 h 4876800"/>
                <a:gd name="connsiteX14" fmla="*/ 806863 w 3914775"/>
                <a:gd name="connsiteY14" fmla="*/ 740112 h 4876800"/>
                <a:gd name="connsiteX15" fmla="*/ 759705 w 3914775"/>
                <a:gd name="connsiteY15" fmla="*/ 751999 h 4876800"/>
                <a:gd name="connsiteX16" fmla="*/ 607809 w 3914775"/>
                <a:gd name="connsiteY16" fmla="*/ 833742 h 4876800"/>
                <a:gd name="connsiteX17" fmla="*/ 607809 w 3914775"/>
                <a:gd name="connsiteY17" fmla="*/ 199053 h 4876800"/>
                <a:gd name="connsiteX18" fmla="*/ 3722294 w 3914775"/>
                <a:gd name="connsiteY18" fmla="*/ 4379167 h 4876800"/>
                <a:gd name="connsiteX19" fmla="*/ 2774176 w 3914775"/>
                <a:gd name="connsiteY19" fmla="*/ 4379167 h 4876800"/>
                <a:gd name="connsiteX20" fmla="*/ 2674649 w 3914775"/>
                <a:gd name="connsiteY20" fmla="*/ 4478693 h 4876800"/>
                <a:gd name="connsiteX21" fmla="*/ 2774176 w 3914775"/>
                <a:gd name="connsiteY21" fmla="*/ 4578220 h 4876800"/>
                <a:gd name="connsiteX22" fmla="*/ 3722294 w 3914775"/>
                <a:gd name="connsiteY22" fmla="*/ 4578220 h 4876800"/>
                <a:gd name="connsiteX23" fmla="*/ 3722294 w 3914775"/>
                <a:gd name="connsiteY23" fmla="*/ 4677747 h 4876800"/>
                <a:gd name="connsiteX24" fmla="*/ 398107 w 3914775"/>
                <a:gd name="connsiteY24" fmla="*/ 4677747 h 4876800"/>
                <a:gd name="connsiteX25" fmla="*/ 199053 w 3914775"/>
                <a:gd name="connsiteY25" fmla="*/ 4478693 h 4876800"/>
                <a:gd name="connsiteX26" fmla="*/ 398107 w 3914775"/>
                <a:gd name="connsiteY26" fmla="*/ 4279640 h 4876800"/>
                <a:gd name="connsiteX27" fmla="*/ 3722294 w 3914775"/>
                <a:gd name="connsiteY27" fmla="*/ 4279640 h 4876800"/>
                <a:gd name="connsiteX28" fmla="*/ 3722294 w 3914775"/>
                <a:gd name="connsiteY28" fmla="*/ 4379167 h 4876800"/>
                <a:gd name="connsiteX29" fmla="*/ 3722294 w 3914775"/>
                <a:gd name="connsiteY29" fmla="*/ 4080586 h 4876800"/>
                <a:gd name="connsiteX30" fmla="*/ 398107 w 3914775"/>
                <a:gd name="connsiteY30" fmla="*/ 4080586 h 4876800"/>
                <a:gd name="connsiteX31" fmla="*/ 199053 w 3914775"/>
                <a:gd name="connsiteY31" fmla="*/ 4134145 h 4876800"/>
                <a:gd name="connsiteX32" fmla="*/ 199053 w 3914775"/>
                <a:gd name="connsiteY32" fmla="*/ 398107 h 4876800"/>
                <a:gd name="connsiteX33" fmla="*/ 398107 w 3914775"/>
                <a:gd name="connsiteY33" fmla="*/ 199053 h 4876800"/>
                <a:gd name="connsiteX34" fmla="*/ 408756 w 3914775"/>
                <a:gd name="connsiteY34" fmla="*/ 199053 h 4876800"/>
                <a:gd name="connsiteX35" fmla="*/ 408756 w 3914775"/>
                <a:gd name="connsiteY35" fmla="*/ 1000325 h 4876800"/>
                <a:gd name="connsiteX36" fmla="*/ 457238 w 3914775"/>
                <a:gd name="connsiteY36" fmla="*/ 1085755 h 4876800"/>
                <a:gd name="connsiteX37" fmla="*/ 555441 w 3914775"/>
                <a:gd name="connsiteY37" fmla="*/ 1087965 h 4876800"/>
                <a:gd name="connsiteX38" fmla="*/ 806863 w 3914775"/>
                <a:gd name="connsiteY38" fmla="*/ 952671 h 4876800"/>
                <a:gd name="connsiteX39" fmla="*/ 1058285 w 3914775"/>
                <a:gd name="connsiteY39" fmla="*/ 1087965 h 4876800"/>
                <a:gd name="connsiteX40" fmla="*/ 1105443 w 3914775"/>
                <a:gd name="connsiteY40" fmla="*/ 1099852 h 4876800"/>
                <a:gd name="connsiteX41" fmla="*/ 1156487 w 3914775"/>
                <a:gd name="connsiteY41" fmla="*/ 1085755 h 4876800"/>
                <a:gd name="connsiteX42" fmla="*/ 1204970 w 3914775"/>
                <a:gd name="connsiteY42" fmla="*/ 1000325 h 4876800"/>
                <a:gd name="connsiteX43" fmla="*/ 1204970 w 3914775"/>
                <a:gd name="connsiteY43" fmla="*/ 199053 h 4876800"/>
                <a:gd name="connsiteX44" fmla="*/ 3722294 w 3914775"/>
                <a:gd name="connsiteY44" fmla="*/ 199053 h 4876800"/>
                <a:gd name="connsiteX45" fmla="*/ 3722294 w 3914775"/>
                <a:gd name="connsiteY45" fmla="*/ 4080586 h 487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3914775" h="4876800">
                  <a:moveTo>
                    <a:pt x="3821821" y="0"/>
                  </a:moveTo>
                  <a:lnTo>
                    <a:pt x="398107" y="0"/>
                  </a:lnTo>
                  <a:cubicBezTo>
                    <a:pt x="178594" y="0"/>
                    <a:pt x="0" y="178594"/>
                    <a:pt x="0" y="398107"/>
                  </a:cubicBezTo>
                  <a:lnTo>
                    <a:pt x="0" y="4478693"/>
                  </a:lnTo>
                  <a:cubicBezTo>
                    <a:pt x="0" y="4698206"/>
                    <a:pt x="178594" y="4876800"/>
                    <a:pt x="398107" y="4876800"/>
                  </a:cubicBezTo>
                  <a:lnTo>
                    <a:pt x="3821687" y="4876800"/>
                  </a:lnTo>
                  <a:lnTo>
                    <a:pt x="3821821" y="4876800"/>
                  </a:lnTo>
                  <a:cubicBezTo>
                    <a:pt x="3876780" y="4876800"/>
                    <a:pt x="3921347" y="4832242"/>
                    <a:pt x="3921347" y="4777273"/>
                  </a:cubicBezTo>
                  <a:lnTo>
                    <a:pt x="3921347" y="99527"/>
                  </a:lnTo>
                  <a:cubicBezTo>
                    <a:pt x="3921347" y="44558"/>
                    <a:pt x="3876780" y="0"/>
                    <a:pt x="3821821" y="0"/>
                  </a:cubicBezTo>
                  <a:close/>
                  <a:moveTo>
                    <a:pt x="607809" y="199053"/>
                  </a:moveTo>
                  <a:lnTo>
                    <a:pt x="1005916" y="199053"/>
                  </a:lnTo>
                  <a:lnTo>
                    <a:pt x="1005916" y="833742"/>
                  </a:lnTo>
                  <a:lnTo>
                    <a:pt x="854021" y="751999"/>
                  </a:lnTo>
                  <a:cubicBezTo>
                    <a:pt x="839305" y="744074"/>
                    <a:pt x="823084" y="740112"/>
                    <a:pt x="806863" y="740112"/>
                  </a:cubicBezTo>
                  <a:cubicBezTo>
                    <a:pt x="790642" y="740112"/>
                    <a:pt x="774421" y="744074"/>
                    <a:pt x="759705" y="751999"/>
                  </a:cubicBezTo>
                  <a:lnTo>
                    <a:pt x="607809" y="833742"/>
                  </a:lnTo>
                  <a:lnTo>
                    <a:pt x="607809" y="199053"/>
                  </a:lnTo>
                  <a:close/>
                  <a:moveTo>
                    <a:pt x="3722294" y="4379167"/>
                  </a:moveTo>
                  <a:lnTo>
                    <a:pt x="2774176" y="4379167"/>
                  </a:lnTo>
                  <a:cubicBezTo>
                    <a:pt x="2719216" y="4379167"/>
                    <a:pt x="2674649" y="4423725"/>
                    <a:pt x="2674649" y="4478693"/>
                  </a:cubicBezTo>
                  <a:cubicBezTo>
                    <a:pt x="2674649" y="4533662"/>
                    <a:pt x="2719216" y="4578220"/>
                    <a:pt x="2774176" y="4578220"/>
                  </a:cubicBezTo>
                  <a:lnTo>
                    <a:pt x="3722294" y="4578220"/>
                  </a:lnTo>
                  <a:lnTo>
                    <a:pt x="3722294" y="4677747"/>
                  </a:lnTo>
                  <a:lnTo>
                    <a:pt x="398107" y="4677747"/>
                  </a:lnTo>
                  <a:cubicBezTo>
                    <a:pt x="288350" y="4677747"/>
                    <a:pt x="199053" y="4588450"/>
                    <a:pt x="199053" y="4478693"/>
                  </a:cubicBezTo>
                  <a:cubicBezTo>
                    <a:pt x="199053" y="4368937"/>
                    <a:pt x="288350" y="4279640"/>
                    <a:pt x="398107" y="4279640"/>
                  </a:cubicBezTo>
                  <a:lnTo>
                    <a:pt x="3722294" y="4279640"/>
                  </a:lnTo>
                  <a:lnTo>
                    <a:pt x="3722294" y="4379167"/>
                  </a:lnTo>
                  <a:close/>
                  <a:moveTo>
                    <a:pt x="3722294" y="4080586"/>
                  </a:moveTo>
                  <a:lnTo>
                    <a:pt x="398107" y="4080586"/>
                  </a:lnTo>
                  <a:cubicBezTo>
                    <a:pt x="325622" y="4080586"/>
                    <a:pt x="257651" y="4100151"/>
                    <a:pt x="199053" y="4134145"/>
                  </a:cubicBezTo>
                  <a:lnTo>
                    <a:pt x="199053" y="398107"/>
                  </a:lnTo>
                  <a:cubicBezTo>
                    <a:pt x="199053" y="288350"/>
                    <a:pt x="288350" y="199053"/>
                    <a:pt x="398107" y="199053"/>
                  </a:cubicBezTo>
                  <a:lnTo>
                    <a:pt x="408756" y="199053"/>
                  </a:lnTo>
                  <a:lnTo>
                    <a:pt x="408756" y="1000325"/>
                  </a:lnTo>
                  <a:cubicBezTo>
                    <a:pt x="408756" y="1035348"/>
                    <a:pt x="427168" y="1067791"/>
                    <a:pt x="457238" y="1085755"/>
                  </a:cubicBezTo>
                  <a:cubicBezTo>
                    <a:pt x="487309" y="1103728"/>
                    <a:pt x="524628" y="1104557"/>
                    <a:pt x="555441" y="1087965"/>
                  </a:cubicBezTo>
                  <a:lnTo>
                    <a:pt x="806863" y="952671"/>
                  </a:lnTo>
                  <a:lnTo>
                    <a:pt x="1058285" y="1087965"/>
                  </a:lnTo>
                  <a:cubicBezTo>
                    <a:pt x="1073010" y="1095899"/>
                    <a:pt x="1089241" y="1099852"/>
                    <a:pt x="1105443" y="1099852"/>
                  </a:cubicBezTo>
                  <a:cubicBezTo>
                    <a:pt x="1123131" y="1099852"/>
                    <a:pt x="1140790" y="1095146"/>
                    <a:pt x="1156487" y="1085755"/>
                  </a:cubicBezTo>
                  <a:cubicBezTo>
                    <a:pt x="1186558" y="1067791"/>
                    <a:pt x="1204970" y="1035348"/>
                    <a:pt x="1204970" y="1000325"/>
                  </a:cubicBezTo>
                  <a:lnTo>
                    <a:pt x="1204970" y="199053"/>
                  </a:lnTo>
                  <a:lnTo>
                    <a:pt x="3722294" y="199053"/>
                  </a:lnTo>
                  <a:lnTo>
                    <a:pt x="3722294" y="4080586"/>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22" name="Freeform: Shape 121">
              <a:extLst>
                <a:ext uri="{FF2B5EF4-FFF2-40B4-BE49-F238E27FC236}">
                  <a16:creationId xmlns:a16="http://schemas.microsoft.com/office/drawing/2014/main" id="{55A29D9E-8E50-4B3F-9867-CC7F8C020AA6}"/>
                </a:ext>
              </a:extLst>
            </p:cNvPr>
            <p:cNvSpPr/>
            <p:nvPr/>
          </p:nvSpPr>
          <p:spPr>
            <a:xfrm>
              <a:off x="4461281" y="5369766"/>
              <a:ext cx="1905000" cy="190500"/>
            </a:xfrm>
            <a:custGeom>
              <a:avLst/>
              <a:gdLst>
                <a:gd name="connsiteX0" fmla="*/ 1806359 w 1905000"/>
                <a:gd name="connsiteY0" fmla="*/ 0 h 190500"/>
                <a:gd name="connsiteX1" fmla="*/ 99527 w 1905000"/>
                <a:gd name="connsiteY1" fmla="*/ 0 h 190500"/>
                <a:gd name="connsiteX2" fmla="*/ 0 w 1905000"/>
                <a:gd name="connsiteY2" fmla="*/ 99527 h 190500"/>
                <a:gd name="connsiteX3" fmla="*/ 99527 w 1905000"/>
                <a:gd name="connsiteY3" fmla="*/ 199054 h 190500"/>
                <a:gd name="connsiteX4" fmla="*/ 1806359 w 1905000"/>
                <a:gd name="connsiteY4" fmla="*/ 199054 h 190500"/>
                <a:gd name="connsiteX5" fmla="*/ 1905886 w 1905000"/>
                <a:gd name="connsiteY5" fmla="*/ 99527 h 190500"/>
                <a:gd name="connsiteX6" fmla="*/ 1806359 w 19050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0" h="190500">
                  <a:moveTo>
                    <a:pt x="1806359" y="0"/>
                  </a:moveTo>
                  <a:lnTo>
                    <a:pt x="99527" y="0"/>
                  </a:lnTo>
                  <a:cubicBezTo>
                    <a:pt x="44567" y="0"/>
                    <a:pt x="0" y="44558"/>
                    <a:pt x="0" y="99527"/>
                  </a:cubicBezTo>
                  <a:cubicBezTo>
                    <a:pt x="0" y="154496"/>
                    <a:pt x="44567" y="199054"/>
                    <a:pt x="99527" y="199054"/>
                  </a:cubicBezTo>
                  <a:lnTo>
                    <a:pt x="1806359" y="199054"/>
                  </a:lnTo>
                  <a:cubicBezTo>
                    <a:pt x="1861318" y="199054"/>
                    <a:pt x="1905886" y="154496"/>
                    <a:pt x="1905886" y="99527"/>
                  </a:cubicBezTo>
                  <a:cubicBezTo>
                    <a:pt x="1905886" y="44558"/>
                    <a:pt x="1861328" y="0"/>
                    <a:pt x="1806359"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sp>
        <p:nvSpPr>
          <p:cNvPr id="70" name="Rectangle 69">
            <a:extLst>
              <a:ext uri="{FF2B5EF4-FFF2-40B4-BE49-F238E27FC236}">
                <a16:creationId xmlns:a16="http://schemas.microsoft.com/office/drawing/2014/main" id="{999F7EB0-CD90-4CBB-9C5C-EB320261F62A}"/>
              </a:ext>
            </a:extLst>
          </p:cNvPr>
          <p:cNvSpPr/>
          <p:nvPr/>
        </p:nvSpPr>
        <p:spPr>
          <a:xfrm>
            <a:off x="5392677" y="1585969"/>
            <a:ext cx="5714123" cy="480131"/>
          </a:xfrm>
          <a:prstGeom prst="rect">
            <a:avLst/>
          </a:prstGeom>
        </p:spPr>
        <p:txBody>
          <a:bodyPr wrap="square">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FFFFFF"/>
                </a:solidFill>
                <a:effectLst/>
                <a:uLnTx/>
                <a:uFillTx/>
                <a:latin typeface="AU Sans BETA Display" pitchFamily="2" charset="0"/>
                <a:ea typeface="+mn-ea"/>
                <a:cs typeface="+mn-cs"/>
              </a:rPr>
              <a:t>Visas y </a:t>
            </a:r>
            <a:r>
              <a:rPr kumimoji="0" lang="en-GB" sz="2800" b="1" i="0" u="none" strike="noStrike" kern="1200" cap="none" spc="0" normalizeH="0" baseline="0" noProof="0" dirty="0" err="1">
                <a:ln>
                  <a:noFill/>
                </a:ln>
                <a:solidFill>
                  <a:srgbClr val="FFFFFF"/>
                </a:solidFill>
                <a:effectLst/>
                <a:uLnTx/>
                <a:uFillTx/>
                <a:latin typeface="AU Sans BETA Display" pitchFamily="2" charset="0"/>
                <a:ea typeface="+mn-ea"/>
                <a:cs typeface="+mn-cs"/>
              </a:rPr>
              <a:t>Permisos</a:t>
            </a:r>
            <a:r>
              <a:rPr kumimoji="0" lang="en-GB" sz="2800" b="1" i="0" u="none" strike="noStrike" kern="1200" cap="none" spc="0" normalizeH="0" baseline="0" noProof="0" dirty="0">
                <a:ln>
                  <a:noFill/>
                </a:ln>
                <a:solidFill>
                  <a:srgbClr val="FFFFFF"/>
                </a:solidFill>
                <a:effectLst/>
                <a:uLnTx/>
                <a:uFillTx/>
                <a:latin typeface="AU Sans BETA Display" pitchFamily="2" charset="0"/>
                <a:ea typeface="+mn-ea"/>
                <a:cs typeface="+mn-cs"/>
              </a:rPr>
              <a:t> de </a:t>
            </a:r>
            <a:r>
              <a:rPr kumimoji="0" lang="en-GB" sz="2800" b="1" i="0" u="none" strike="noStrike" kern="1200" cap="none" spc="0" normalizeH="0" baseline="0" noProof="0" dirty="0" err="1">
                <a:ln>
                  <a:noFill/>
                </a:ln>
                <a:solidFill>
                  <a:srgbClr val="FFFFFF"/>
                </a:solidFill>
                <a:effectLst/>
                <a:uLnTx/>
                <a:uFillTx/>
                <a:latin typeface="AU Sans BETA Display" pitchFamily="2" charset="0"/>
                <a:ea typeface="+mn-ea"/>
                <a:cs typeface="+mn-cs"/>
              </a:rPr>
              <a:t>Trabajo</a:t>
            </a:r>
            <a:endParaRPr kumimoji="0" lang="en-US" sz="2800" b="1" i="0" u="none" strike="noStrike" kern="1200" cap="none" spc="0" normalizeH="0" baseline="0" noProof="0" dirty="0">
              <a:ln>
                <a:noFill/>
              </a:ln>
              <a:solidFill>
                <a:srgbClr val="FFFFFF"/>
              </a:solidFill>
              <a:effectLst/>
              <a:uLnTx/>
              <a:uFillTx/>
              <a:latin typeface="AU Sans BETA Display" pitchFamily="2" charset="0"/>
              <a:ea typeface="+mn-ea"/>
              <a:cs typeface="+mn-cs"/>
            </a:endParaRPr>
          </a:p>
        </p:txBody>
      </p:sp>
      <p:sp>
        <p:nvSpPr>
          <p:cNvPr id="106" name="Rectangle 105">
            <a:extLst>
              <a:ext uri="{FF2B5EF4-FFF2-40B4-BE49-F238E27FC236}">
                <a16:creationId xmlns:a16="http://schemas.microsoft.com/office/drawing/2014/main" id="{CC30A8FC-80A8-47C0-8E60-AC1ABCCC15A5}"/>
              </a:ext>
            </a:extLst>
          </p:cNvPr>
          <p:cNvSpPr/>
          <p:nvPr/>
        </p:nvSpPr>
        <p:spPr>
          <a:xfrm>
            <a:off x="6074221" y="2483561"/>
            <a:ext cx="5062358" cy="535531"/>
          </a:xfrm>
          <a:prstGeom prst="rect">
            <a:avLst/>
          </a:prstGeom>
        </p:spPr>
        <p:txBody>
          <a:bodyPr wrap="square">
            <a:spAutoFit/>
          </a:bodyPr>
          <a:lstStyle/>
          <a:p>
            <a:pPr marL="0" marR="0" lvl="0" indent="0" algn="l" defTabSz="914400" rtl="0" eaLnBrk="1" fontAlgn="auto" latinLnBrk="0" hangingPunct="1">
              <a:lnSpc>
                <a:spcPct val="90000"/>
              </a:lnSpc>
              <a:spcBef>
                <a:spcPts val="300"/>
              </a:spcBef>
              <a:spcAft>
                <a:spcPts val="0"/>
              </a:spcAft>
              <a:buClrTx/>
              <a:buSzTx/>
              <a:buFontTx/>
              <a:buNone/>
              <a:tabLst/>
              <a:defRPr/>
            </a:pPr>
            <a:r>
              <a:rPr kumimoji="0" lang="es-ES" sz="1600" b="0" i="0" u="none" strike="noStrike" kern="1200" cap="none" spc="0" normalizeH="0" baseline="0" noProof="0" dirty="0">
                <a:ln>
                  <a:noFill/>
                </a:ln>
                <a:solidFill>
                  <a:srgbClr val="FFFFFF"/>
                </a:solidFill>
                <a:effectLst/>
                <a:uLnTx/>
                <a:uFillTx/>
                <a:latin typeface="AU Sans BETA Text" pitchFamily="2" charset="0"/>
                <a:ea typeface="+mn-ea"/>
                <a:cs typeface="+mn-cs"/>
              </a:rPr>
              <a:t>Todos los Estudiantes Internacionales deberán aplicar a una visa </a:t>
            </a:r>
            <a:r>
              <a:rPr kumimoji="0" lang="es-E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Subclass</a:t>
            </a:r>
            <a:r>
              <a:rPr kumimoji="0" lang="es-ES" sz="1600" b="0" i="0" u="none" strike="noStrike" kern="1200" cap="none" spc="0" normalizeH="0" baseline="0" noProof="0" dirty="0">
                <a:ln>
                  <a:noFill/>
                </a:ln>
                <a:solidFill>
                  <a:srgbClr val="FFFFFF"/>
                </a:solidFill>
                <a:effectLst/>
                <a:uLnTx/>
                <a:uFillTx/>
                <a:latin typeface="AU Sans BETA Text" pitchFamily="2" charset="0"/>
                <a:ea typeface="+mn-ea"/>
                <a:cs typeface="+mn-cs"/>
              </a:rPr>
              <a:t> 500</a:t>
            </a:r>
          </a:p>
        </p:txBody>
      </p:sp>
      <p:sp>
        <p:nvSpPr>
          <p:cNvPr id="107" name="Rectangle 106">
            <a:extLst>
              <a:ext uri="{FF2B5EF4-FFF2-40B4-BE49-F238E27FC236}">
                <a16:creationId xmlns:a16="http://schemas.microsoft.com/office/drawing/2014/main" id="{ECD83E7B-94B6-4D82-8F82-4A09F78696B3}"/>
              </a:ext>
            </a:extLst>
          </p:cNvPr>
          <p:cNvSpPr/>
          <p:nvPr/>
        </p:nvSpPr>
        <p:spPr>
          <a:xfrm>
            <a:off x="6005369" y="3274906"/>
            <a:ext cx="4815345" cy="834074"/>
          </a:xfrm>
          <a:prstGeom prst="rect">
            <a:avLst/>
          </a:prstGeom>
        </p:spPr>
        <p:txBody>
          <a:bodyPr wrap="square">
            <a:spAutoFit/>
          </a:bodyPr>
          <a:lstStyle/>
          <a:p>
            <a:pPr marL="0" marR="0" lvl="0" indent="0" algn="l" defTabSz="914400" rtl="0" eaLnBrk="1" fontAlgn="auto" latinLnBrk="0" hangingPunct="1">
              <a:lnSpc>
                <a:spcPct val="90000"/>
              </a:lnSpc>
              <a:spcBef>
                <a:spcPts val="30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Temporary Graduate visa Subclass 485</a:t>
            </a:r>
          </a:p>
          <a:p>
            <a:pPr marL="182563" marR="0" lvl="0" indent="-182563" algn="l" defTabSz="914400" rtl="0" eaLnBrk="1" fontAlgn="auto" latinLnBrk="0" hangingPunct="1">
              <a:lnSpc>
                <a:spcPct val="90000"/>
              </a:lnSpc>
              <a:spcBef>
                <a:spcPts val="300"/>
              </a:spcBef>
              <a:spcAft>
                <a:spcPts val="0"/>
              </a:spcAft>
              <a:buClr>
                <a:srgbClr val="516E5A"/>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Graduate Work stream </a:t>
            </a:r>
          </a:p>
          <a:p>
            <a:pPr marL="182563" marR="0" lvl="0" indent="-182563" algn="l" defTabSz="914400" rtl="0" eaLnBrk="1" fontAlgn="auto" latinLnBrk="0" hangingPunct="1">
              <a:lnSpc>
                <a:spcPct val="90000"/>
              </a:lnSpc>
              <a:spcBef>
                <a:spcPts val="300"/>
              </a:spcBef>
              <a:spcAft>
                <a:spcPts val="0"/>
              </a:spcAft>
              <a:buClr>
                <a:srgbClr val="516E5A"/>
              </a:buClr>
              <a:buSzTx/>
              <a:buFont typeface="Arial" panose="020B0604020202020204" pitchFamily="34" charset="0"/>
              <a:buChar char="›"/>
              <a:tabLst/>
              <a:defRPr/>
            </a:pP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Post-Study Work stream</a:t>
            </a:r>
          </a:p>
        </p:txBody>
      </p:sp>
      <p:sp>
        <p:nvSpPr>
          <p:cNvPr id="116" name="Rectangle 115">
            <a:extLst>
              <a:ext uri="{FF2B5EF4-FFF2-40B4-BE49-F238E27FC236}">
                <a16:creationId xmlns:a16="http://schemas.microsoft.com/office/drawing/2014/main" id="{3315289D-355E-4024-8CB2-BDAC36B48AE8}"/>
              </a:ext>
            </a:extLst>
          </p:cNvPr>
          <p:cNvSpPr/>
          <p:nvPr/>
        </p:nvSpPr>
        <p:spPr>
          <a:xfrm>
            <a:off x="5980411" y="4246550"/>
            <a:ext cx="5194485" cy="757130"/>
          </a:xfrm>
          <a:prstGeom prst="rect">
            <a:avLst/>
          </a:prstGeom>
        </p:spPr>
        <p:txBody>
          <a:bodyPr wrap="square">
            <a:spAutoFit/>
          </a:bodyPr>
          <a:lstStyle/>
          <a:p>
            <a:pPr marL="0" marR="0" lvl="0" indent="0" algn="l" defTabSz="914400" rtl="0" eaLnBrk="1" fontAlgn="auto" latinLnBrk="0" hangingPunct="1">
              <a:lnSpc>
                <a:spcPct val="90000"/>
              </a:lnSpc>
              <a:spcBef>
                <a:spcPts val="300"/>
              </a:spcBef>
              <a:spcAft>
                <a:spcPts val="0"/>
              </a:spcAft>
              <a:buClr>
                <a:srgbClr val="516E5A"/>
              </a:buClr>
              <a:buSzTx/>
              <a:buFontTx/>
              <a:buNone/>
              <a:tabLst/>
              <a:defRPr/>
            </a:pPr>
            <a:r>
              <a:rPr kumimoji="0" lang="es-ES" sz="1600" b="0" i="0" u="none" strike="noStrike" kern="1200" cap="none" spc="0" normalizeH="0" baseline="0" noProof="0" dirty="0">
                <a:ln>
                  <a:noFill/>
                </a:ln>
                <a:solidFill>
                  <a:srgbClr val="FFFFFF"/>
                </a:solidFill>
                <a:effectLst/>
                <a:uLnTx/>
                <a:uFillTx/>
                <a:latin typeface="AU Sans BETA Text" pitchFamily="2" charset="0"/>
                <a:ea typeface="+mn-ea"/>
                <a:cs typeface="+mn-cs"/>
              </a:rPr>
              <a:t>Los estudiantes internacionales de pregrado de instituciones regionales pueden aplicar a una visa de Grado Transitoria </a:t>
            </a:r>
            <a:r>
              <a:rPr kumimoji="0" lang="es-E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Subclass</a:t>
            </a:r>
            <a:r>
              <a:rPr kumimoji="0" lang="es-ES" sz="1600" b="0" i="0" u="none" strike="noStrike" kern="1200" cap="none" spc="0" normalizeH="0" baseline="0" noProof="0" dirty="0">
                <a:ln>
                  <a:noFill/>
                </a:ln>
                <a:solidFill>
                  <a:srgbClr val="FFFFFF"/>
                </a:solidFill>
                <a:effectLst/>
                <a:uLnTx/>
                <a:uFillTx/>
                <a:latin typeface="AU Sans BETA Text" pitchFamily="2" charset="0"/>
                <a:ea typeface="+mn-ea"/>
                <a:cs typeface="+mn-cs"/>
              </a:rPr>
              <a:t> 485  por un año extra de trabajo </a:t>
            </a:r>
            <a:r>
              <a:rPr kumimoji="0" lang="es-E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post-estudio</a:t>
            </a:r>
            <a:endParaRPr kumimoji="0" lang="es-ES" sz="1600" b="0" i="0" u="none" strike="noStrike" kern="1200" cap="none" spc="0" normalizeH="0" baseline="0" noProof="0" dirty="0">
              <a:ln>
                <a:noFill/>
              </a:ln>
              <a:solidFill>
                <a:srgbClr val="FFFFFF"/>
              </a:solidFill>
              <a:effectLst/>
              <a:uLnTx/>
              <a:uFillTx/>
              <a:latin typeface="AU Sans BETA Text" pitchFamily="2" charset="0"/>
              <a:ea typeface="+mn-ea"/>
              <a:cs typeface="+mn-cs"/>
            </a:endParaRPr>
          </a:p>
        </p:txBody>
      </p:sp>
      <p:sp>
        <p:nvSpPr>
          <p:cNvPr id="117" name="Rectangle 116">
            <a:extLst>
              <a:ext uri="{FF2B5EF4-FFF2-40B4-BE49-F238E27FC236}">
                <a16:creationId xmlns:a16="http://schemas.microsoft.com/office/drawing/2014/main" id="{07B1B811-8501-4E8D-929B-FB5B4846C2D4}"/>
              </a:ext>
            </a:extLst>
          </p:cNvPr>
          <p:cNvSpPr/>
          <p:nvPr/>
        </p:nvSpPr>
        <p:spPr>
          <a:xfrm>
            <a:off x="5980410" y="5338593"/>
            <a:ext cx="5126389" cy="535531"/>
          </a:xfrm>
          <a:prstGeom prst="rect">
            <a:avLst/>
          </a:prstGeom>
        </p:spPr>
        <p:txBody>
          <a:bodyPr wrap="square">
            <a:spAutoFit/>
          </a:bodyPr>
          <a:lstStyle/>
          <a:p>
            <a:pPr marL="0" marR="0" lvl="0" indent="0" algn="l" defTabSz="914400" rtl="0" eaLnBrk="1" fontAlgn="auto" latinLnBrk="0" hangingPunct="1">
              <a:lnSpc>
                <a:spcPct val="90000"/>
              </a:lnSpc>
              <a:spcBef>
                <a:spcPts val="30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A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partir</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del 1 de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julio</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el</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salario</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mínimo</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es de 21.38 AUD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por</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hora,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siendo</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uno de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los</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salarios</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más</a:t>
            </a:r>
            <a:r>
              <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rPr>
              <a:t> altos del </a:t>
            </a:r>
            <a:r>
              <a:rPr kumimoji="0" lang="en-US" sz="1600" b="0" i="0" u="none" strike="noStrike" kern="1200" cap="none" spc="0" normalizeH="0" baseline="0" noProof="0" dirty="0" err="1">
                <a:ln>
                  <a:noFill/>
                </a:ln>
                <a:solidFill>
                  <a:srgbClr val="FFFFFF"/>
                </a:solidFill>
                <a:effectLst/>
                <a:uLnTx/>
                <a:uFillTx/>
                <a:latin typeface="AU Sans BETA Text" pitchFamily="2" charset="0"/>
                <a:ea typeface="+mn-ea"/>
                <a:cs typeface="+mn-cs"/>
              </a:rPr>
              <a:t>mundo</a:t>
            </a:r>
            <a:endParaRPr kumimoji="0" lang="en-US" sz="1600" b="0" i="0" u="none" strike="noStrike" kern="1200" cap="none" spc="0" normalizeH="0" baseline="0" noProof="0" dirty="0">
              <a:ln>
                <a:noFill/>
              </a:ln>
              <a:solidFill>
                <a:srgbClr val="FFFFFF"/>
              </a:solidFill>
              <a:effectLst/>
              <a:uLnTx/>
              <a:uFillTx/>
              <a:latin typeface="AU Sans BETA Text" pitchFamily="2" charset="0"/>
              <a:ea typeface="+mn-ea"/>
              <a:cs typeface="+mn-cs"/>
            </a:endParaRPr>
          </a:p>
        </p:txBody>
      </p:sp>
      <p:grpSp>
        <p:nvGrpSpPr>
          <p:cNvPr id="18" name="Group 17"/>
          <p:cNvGrpSpPr/>
          <p:nvPr/>
        </p:nvGrpSpPr>
        <p:grpSpPr>
          <a:xfrm>
            <a:off x="5392678" y="4407369"/>
            <a:ext cx="528591" cy="506458"/>
            <a:chOff x="5109155" y="4595004"/>
            <a:chExt cx="528591" cy="506458"/>
          </a:xfrm>
        </p:grpSpPr>
        <p:sp>
          <p:nvSpPr>
            <p:cNvPr id="124" name="Oval 123">
              <a:extLst>
                <a:ext uri="{FF2B5EF4-FFF2-40B4-BE49-F238E27FC236}">
                  <a16:creationId xmlns:a16="http://schemas.microsoft.com/office/drawing/2014/main" id="{086EEBA5-D4C4-446D-9ED0-A56D65E9002E}"/>
                </a:ext>
              </a:extLst>
            </p:cNvPr>
            <p:cNvSpPr/>
            <p:nvPr/>
          </p:nvSpPr>
          <p:spPr>
            <a:xfrm>
              <a:off x="5109155" y="4595004"/>
              <a:ext cx="528591" cy="50645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Verdana"/>
                <a:ea typeface="+mn-ea"/>
                <a:cs typeface="+mn-cs"/>
              </a:endParaRPr>
            </a:p>
          </p:txBody>
        </p:sp>
        <p:grpSp>
          <p:nvGrpSpPr>
            <p:cNvPr id="24" name="Graphic 22">
              <a:extLst>
                <a:ext uri="{FF2B5EF4-FFF2-40B4-BE49-F238E27FC236}">
                  <a16:creationId xmlns:a16="http://schemas.microsoft.com/office/drawing/2014/main" id="{48DBFCD4-E8E7-436E-B0E0-3081822B6DF3}"/>
                </a:ext>
              </a:extLst>
            </p:cNvPr>
            <p:cNvGrpSpPr/>
            <p:nvPr/>
          </p:nvGrpSpPr>
          <p:grpSpPr>
            <a:xfrm>
              <a:off x="5215195" y="4696605"/>
              <a:ext cx="316511" cy="303256"/>
              <a:chOff x="3657600" y="990600"/>
              <a:chExt cx="4876800" cy="4876800"/>
            </a:xfrm>
            <a:solidFill>
              <a:schemeClr val="bg1"/>
            </a:solidFill>
          </p:grpSpPr>
          <p:sp>
            <p:nvSpPr>
              <p:cNvPr id="25" name="Freeform: Shape 24">
                <a:extLst>
                  <a:ext uri="{FF2B5EF4-FFF2-40B4-BE49-F238E27FC236}">
                    <a16:creationId xmlns:a16="http://schemas.microsoft.com/office/drawing/2014/main" id="{174AFBFD-D707-43D4-8762-26D9B2025C2C}"/>
                  </a:ext>
                </a:extLst>
              </p:cNvPr>
              <p:cNvSpPr/>
              <p:nvPr/>
            </p:nvSpPr>
            <p:spPr>
              <a:xfrm>
                <a:off x="3657600" y="990600"/>
                <a:ext cx="4876800" cy="4876800"/>
              </a:xfrm>
              <a:custGeom>
                <a:avLst/>
                <a:gdLst>
                  <a:gd name="connsiteX0" fmla="*/ 4396683 w 4876800"/>
                  <a:gd name="connsiteY0" fmla="*/ 0 h 4876800"/>
                  <a:gd name="connsiteX1" fmla="*/ 481822 w 4876800"/>
                  <a:gd name="connsiteY1" fmla="*/ 0 h 4876800"/>
                  <a:gd name="connsiteX2" fmla="*/ 0 w 4876800"/>
                  <a:gd name="connsiteY2" fmla="*/ 481822 h 4876800"/>
                  <a:gd name="connsiteX3" fmla="*/ 0 w 4876800"/>
                  <a:gd name="connsiteY3" fmla="*/ 3638550 h 4876800"/>
                  <a:gd name="connsiteX4" fmla="*/ 476250 w 4876800"/>
                  <a:gd name="connsiteY4" fmla="*/ 4114800 h 4876800"/>
                  <a:gd name="connsiteX5" fmla="*/ 1766859 w 4876800"/>
                  <a:gd name="connsiteY5" fmla="*/ 4114800 h 4876800"/>
                  <a:gd name="connsiteX6" fmla="*/ 1533525 w 4876800"/>
                  <a:gd name="connsiteY6" fmla="*/ 4305300 h 4876800"/>
                  <a:gd name="connsiteX7" fmla="*/ 1104900 w 4876800"/>
                  <a:gd name="connsiteY7" fmla="*/ 4733925 h 4876800"/>
                  <a:gd name="connsiteX8" fmla="*/ 1104900 w 4876800"/>
                  <a:gd name="connsiteY8" fmla="*/ 4781550 h 4876800"/>
                  <a:gd name="connsiteX9" fmla="*/ 1200150 w 4876800"/>
                  <a:gd name="connsiteY9" fmla="*/ 4876800 h 4876800"/>
                  <a:gd name="connsiteX10" fmla="*/ 3676650 w 4876800"/>
                  <a:gd name="connsiteY10" fmla="*/ 4876800 h 4876800"/>
                  <a:gd name="connsiteX11" fmla="*/ 3771900 w 4876800"/>
                  <a:gd name="connsiteY11" fmla="*/ 4781550 h 4876800"/>
                  <a:gd name="connsiteX12" fmla="*/ 3771900 w 4876800"/>
                  <a:gd name="connsiteY12" fmla="*/ 4733925 h 4876800"/>
                  <a:gd name="connsiteX13" fmla="*/ 3343275 w 4876800"/>
                  <a:gd name="connsiteY13" fmla="*/ 4305300 h 4876800"/>
                  <a:gd name="connsiteX14" fmla="*/ 3109941 w 4876800"/>
                  <a:gd name="connsiteY14" fmla="*/ 4114800 h 4876800"/>
                  <a:gd name="connsiteX15" fmla="*/ 4400550 w 4876800"/>
                  <a:gd name="connsiteY15" fmla="*/ 4114800 h 4876800"/>
                  <a:gd name="connsiteX16" fmla="*/ 4876800 w 4876800"/>
                  <a:gd name="connsiteY16" fmla="*/ 3638550 h 4876800"/>
                  <a:gd name="connsiteX17" fmla="*/ 4876800 w 4876800"/>
                  <a:gd name="connsiteY17" fmla="*/ 480117 h 4876800"/>
                  <a:gd name="connsiteX18" fmla="*/ 4396683 w 4876800"/>
                  <a:gd name="connsiteY18" fmla="*/ 0 h 4876800"/>
                  <a:gd name="connsiteX19" fmla="*/ 190500 w 4876800"/>
                  <a:gd name="connsiteY19" fmla="*/ 481822 h 4876800"/>
                  <a:gd name="connsiteX20" fmla="*/ 481822 w 4876800"/>
                  <a:gd name="connsiteY20" fmla="*/ 190500 h 4876800"/>
                  <a:gd name="connsiteX21" fmla="*/ 4396673 w 4876800"/>
                  <a:gd name="connsiteY21" fmla="*/ 190500 h 4876800"/>
                  <a:gd name="connsiteX22" fmla="*/ 4686300 w 4876800"/>
                  <a:gd name="connsiteY22" fmla="*/ 480117 h 4876800"/>
                  <a:gd name="connsiteX23" fmla="*/ 4686300 w 4876800"/>
                  <a:gd name="connsiteY23" fmla="*/ 3352800 h 4876800"/>
                  <a:gd name="connsiteX24" fmla="*/ 190500 w 4876800"/>
                  <a:gd name="connsiteY24" fmla="*/ 3352800 h 4876800"/>
                  <a:gd name="connsiteX25" fmla="*/ 190500 w 4876800"/>
                  <a:gd name="connsiteY25" fmla="*/ 481822 h 4876800"/>
                  <a:gd name="connsiteX26" fmla="*/ 2987174 w 4876800"/>
                  <a:gd name="connsiteY26" fmla="*/ 4305300 h 4876800"/>
                  <a:gd name="connsiteX27" fmla="*/ 2643188 w 4876800"/>
                  <a:gd name="connsiteY27" fmla="*/ 4305300 h 4876800"/>
                  <a:gd name="connsiteX28" fmla="*/ 2547938 w 4876800"/>
                  <a:gd name="connsiteY28" fmla="*/ 4400550 h 4876800"/>
                  <a:gd name="connsiteX29" fmla="*/ 2643188 w 4876800"/>
                  <a:gd name="connsiteY29" fmla="*/ 4495800 h 4876800"/>
                  <a:gd name="connsiteX30" fmla="*/ 3343275 w 4876800"/>
                  <a:gd name="connsiteY30" fmla="*/ 4495800 h 4876800"/>
                  <a:gd name="connsiteX31" fmla="*/ 3576618 w 4876800"/>
                  <a:gd name="connsiteY31" fmla="*/ 4686300 h 4876800"/>
                  <a:gd name="connsiteX32" fmla="*/ 1300182 w 4876800"/>
                  <a:gd name="connsiteY32" fmla="*/ 4686300 h 4876800"/>
                  <a:gd name="connsiteX33" fmla="*/ 1533525 w 4876800"/>
                  <a:gd name="connsiteY33" fmla="*/ 4495800 h 4876800"/>
                  <a:gd name="connsiteX34" fmla="*/ 1959521 w 4876800"/>
                  <a:gd name="connsiteY34" fmla="*/ 4114800 h 4876800"/>
                  <a:gd name="connsiteX35" fmla="*/ 2917279 w 4876800"/>
                  <a:gd name="connsiteY35" fmla="*/ 4114800 h 4876800"/>
                  <a:gd name="connsiteX36" fmla="*/ 2987174 w 4876800"/>
                  <a:gd name="connsiteY36" fmla="*/ 4305300 h 4876800"/>
                  <a:gd name="connsiteX37" fmla="*/ 4686300 w 4876800"/>
                  <a:gd name="connsiteY37" fmla="*/ 3638550 h 4876800"/>
                  <a:gd name="connsiteX38" fmla="*/ 4400550 w 4876800"/>
                  <a:gd name="connsiteY38" fmla="*/ 3924300 h 4876800"/>
                  <a:gd name="connsiteX39" fmla="*/ 476250 w 4876800"/>
                  <a:gd name="connsiteY39" fmla="*/ 3924300 h 4876800"/>
                  <a:gd name="connsiteX40" fmla="*/ 190500 w 4876800"/>
                  <a:gd name="connsiteY40" fmla="*/ 3638550 h 4876800"/>
                  <a:gd name="connsiteX41" fmla="*/ 190500 w 4876800"/>
                  <a:gd name="connsiteY41" fmla="*/ 3543300 h 4876800"/>
                  <a:gd name="connsiteX42" fmla="*/ 4686300 w 4876800"/>
                  <a:gd name="connsiteY42" fmla="*/ 3543300 h 4876800"/>
                  <a:gd name="connsiteX43" fmla="*/ 4686300 w 4876800"/>
                  <a:gd name="connsiteY43" fmla="*/ 3638550 h 487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4876800" h="4876800">
                    <a:moveTo>
                      <a:pt x="4396683" y="0"/>
                    </a:moveTo>
                    <a:lnTo>
                      <a:pt x="481822" y="0"/>
                    </a:lnTo>
                    <a:cubicBezTo>
                      <a:pt x="216141" y="0"/>
                      <a:pt x="0" y="216141"/>
                      <a:pt x="0" y="481822"/>
                    </a:cubicBezTo>
                    <a:lnTo>
                      <a:pt x="0" y="3638550"/>
                    </a:lnTo>
                    <a:cubicBezTo>
                      <a:pt x="0" y="3901154"/>
                      <a:pt x="213646" y="4114800"/>
                      <a:pt x="476250" y="4114800"/>
                    </a:cubicBezTo>
                    <a:lnTo>
                      <a:pt x="1766859" y="4114800"/>
                    </a:lnTo>
                    <a:cubicBezTo>
                      <a:pt x="1744732" y="4223357"/>
                      <a:pt x="1648520" y="4305300"/>
                      <a:pt x="1533525" y="4305300"/>
                    </a:cubicBezTo>
                    <a:cubicBezTo>
                      <a:pt x="1297181" y="4305300"/>
                      <a:pt x="1104900" y="4497582"/>
                      <a:pt x="1104900" y="4733925"/>
                    </a:cubicBezTo>
                    <a:lnTo>
                      <a:pt x="1104900" y="4781550"/>
                    </a:lnTo>
                    <a:cubicBezTo>
                      <a:pt x="1104900" y="4834157"/>
                      <a:pt x="1147543" y="4876800"/>
                      <a:pt x="1200150" y="4876800"/>
                    </a:cubicBezTo>
                    <a:lnTo>
                      <a:pt x="3676650" y="4876800"/>
                    </a:lnTo>
                    <a:cubicBezTo>
                      <a:pt x="3729257" y="4876800"/>
                      <a:pt x="3771900" y="4834157"/>
                      <a:pt x="3771900" y="4781550"/>
                    </a:cubicBezTo>
                    <a:lnTo>
                      <a:pt x="3771900" y="4733925"/>
                    </a:lnTo>
                    <a:cubicBezTo>
                      <a:pt x="3771900" y="4497582"/>
                      <a:pt x="3579619" y="4305300"/>
                      <a:pt x="3343275" y="4305300"/>
                    </a:cubicBezTo>
                    <a:cubicBezTo>
                      <a:pt x="3228280" y="4305300"/>
                      <a:pt x="3132068" y="4223357"/>
                      <a:pt x="3109941" y="4114800"/>
                    </a:cubicBezTo>
                    <a:lnTo>
                      <a:pt x="4400550" y="4114800"/>
                    </a:lnTo>
                    <a:cubicBezTo>
                      <a:pt x="4663155" y="4114800"/>
                      <a:pt x="4876800" y="3901154"/>
                      <a:pt x="4876800" y="3638550"/>
                    </a:cubicBezTo>
                    <a:lnTo>
                      <a:pt x="4876800" y="480117"/>
                    </a:lnTo>
                    <a:cubicBezTo>
                      <a:pt x="4876800" y="215379"/>
                      <a:pt x="4661421" y="0"/>
                      <a:pt x="4396683" y="0"/>
                    </a:cubicBezTo>
                    <a:close/>
                    <a:moveTo>
                      <a:pt x="190500" y="481822"/>
                    </a:moveTo>
                    <a:cubicBezTo>
                      <a:pt x="190500" y="321183"/>
                      <a:pt x="321193" y="190500"/>
                      <a:pt x="481822" y="190500"/>
                    </a:cubicBezTo>
                    <a:lnTo>
                      <a:pt x="4396673" y="190500"/>
                    </a:lnTo>
                    <a:cubicBezTo>
                      <a:pt x="4556379" y="190500"/>
                      <a:pt x="4686300" y="320421"/>
                      <a:pt x="4686300" y="480117"/>
                    </a:cubicBezTo>
                    <a:lnTo>
                      <a:pt x="4686300" y="3352800"/>
                    </a:lnTo>
                    <a:lnTo>
                      <a:pt x="190500" y="3352800"/>
                    </a:lnTo>
                    <a:lnTo>
                      <a:pt x="190500" y="481822"/>
                    </a:lnTo>
                    <a:close/>
                    <a:moveTo>
                      <a:pt x="2987174" y="4305300"/>
                    </a:moveTo>
                    <a:lnTo>
                      <a:pt x="2643188" y="4305300"/>
                    </a:lnTo>
                    <a:cubicBezTo>
                      <a:pt x="2590705" y="4305300"/>
                      <a:pt x="2547938" y="4348067"/>
                      <a:pt x="2547938" y="4400550"/>
                    </a:cubicBezTo>
                    <a:cubicBezTo>
                      <a:pt x="2547938" y="4453033"/>
                      <a:pt x="2590705" y="4495800"/>
                      <a:pt x="2643188" y="4495800"/>
                    </a:cubicBezTo>
                    <a:cubicBezTo>
                      <a:pt x="2643188" y="4495800"/>
                      <a:pt x="3335665" y="4495800"/>
                      <a:pt x="3343275" y="4495800"/>
                    </a:cubicBezTo>
                    <a:cubicBezTo>
                      <a:pt x="3458270" y="4495800"/>
                      <a:pt x="3554492" y="4577744"/>
                      <a:pt x="3576618" y="4686300"/>
                    </a:cubicBezTo>
                    <a:lnTo>
                      <a:pt x="1300182" y="4686300"/>
                    </a:lnTo>
                    <a:cubicBezTo>
                      <a:pt x="1322308" y="4577744"/>
                      <a:pt x="1418530" y="4495800"/>
                      <a:pt x="1533525" y="4495800"/>
                    </a:cubicBezTo>
                    <a:cubicBezTo>
                      <a:pt x="1753772" y="4495800"/>
                      <a:pt x="1935756" y="4328808"/>
                      <a:pt x="1959521" y="4114800"/>
                    </a:cubicBezTo>
                    <a:lnTo>
                      <a:pt x="2917279" y="4114800"/>
                    </a:lnTo>
                    <a:cubicBezTo>
                      <a:pt x="2925042" y="4184742"/>
                      <a:pt x="2949797" y="4249589"/>
                      <a:pt x="2987174" y="4305300"/>
                    </a:cubicBezTo>
                    <a:close/>
                    <a:moveTo>
                      <a:pt x="4686300" y="3638550"/>
                    </a:moveTo>
                    <a:cubicBezTo>
                      <a:pt x="4686300" y="3796113"/>
                      <a:pt x="4558113" y="3924300"/>
                      <a:pt x="4400550" y="3924300"/>
                    </a:cubicBezTo>
                    <a:lnTo>
                      <a:pt x="476250" y="3924300"/>
                    </a:lnTo>
                    <a:cubicBezTo>
                      <a:pt x="318687" y="3924300"/>
                      <a:pt x="190500" y="3796113"/>
                      <a:pt x="190500" y="3638550"/>
                    </a:cubicBezTo>
                    <a:lnTo>
                      <a:pt x="190500" y="3543300"/>
                    </a:lnTo>
                    <a:lnTo>
                      <a:pt x="4686300" y="3543300"/>
                    </a:lnTo>
                    <a:lnTo>
                      <a:pt x="4686300" y="363855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28" name="Freeform: Shape 27">
                <a:extLst>
                  <a:ext uri="{FF2B5EF4-FFF2-40B4-BE49-F238E27FC236}">
                    <a16:creationId xmlns:a16="http://schemas.microsoft.com/office/drawing/2014/main" id="{97C653B9-5610-4186-8E63-78D5C2ED9244}"/>
                  </a:ext>
                </a:extLst>
              </p:cNvPr>
              <p:cNvSpPr/>
              <p:nvPr/>
            </p:nvSpPr>
            <p:spPr>
              <a:xfrm>
                <a:off x="5824538" y="5295900"/>
                <a:ext cx="190500" cy="190500"/>
              </a:xfrm>
              <a:custGeom>
                <a:avLst/>
                <a:gdLst>
                  <a:gd name="connsiteX0" fmla="*/ 95250 w 190500"/>
                  <a:gd name="connsiteY0" fmla="*/ 190500 h 190500"/>
                  <a:gd name="connsiteX1" fmla="*/ 190500 w 190500"/>
                  <a:gd name="connsiteY1" fmla="*/ 95250 h 190500"/>
                  <a:gd name="connsiteX2" fmla="*/ 95250 w 190500"/>
                  <a:gd name="connsiteY2" fmla="*/ 0 h 190500"/>
                  <a:gd name="connsiteX3" fmla="*/ 0 w 190500"/>
                  <a:gd name="connsiteY3" fmla="*/ 95250 h 190500"/>
                  <a:gd name="connsiteX4" fmla="*/ 95250 w 190500"/>
                  <a:gd name="connsiteY4" fmla="*/ 190500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95250" y="190500"/>
                    </a:moveTo>
                    <a:cubicBezTo>
                      <a:pt x="147733" y="190500"/>
                      <a:pt x="190500" y="147733"/>
                      <a:pt x="190500" y="95250"/>
                    </a:cubicBezTo>
                    <a:cubicBezTo>
                      <a:pt x="190500" y="42767"/>
                      <a:pt x="147733" y="0"/>
                      <a:pt x="95250" y="0"/>
                    </a:cubicBezTo>
                    <a:cubicBezTo>
                      <a:pt x="42767" y="0"/>
                      <a:pt x="0" y="42767"/>
                      <a:pt x="0" y="95250"/>
                    </a:cubicBezTo>
                    <a:cubicBezTo>
                      <a:pt x="0" y="147733"/>
                      <a:pt x="42767" y="190500"/>
                      <a:pt x="95250" y="19050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29" name="Freeform: Shape 28">
                <a:extLst>
                  <a:ext uri="{FF2B5EF4-FFF2-40B4-BE49-F238E27FC236}">
                    <a16:creationId xmlns:a16="http://schemas.microsoft.com/office/drawing/2014/main" id="{C03125D9-22A1-4BBE-8D8B-8BB7A4ADAD75}"/>
                  </a:ext>
                </a:extLst>
              </p:cNvPr>
              <p:cNvSpPr/>
              <p:nvPr/>
            </p:nvSpPr>
            <p:spPr>
              <a:xfrm>
                <a:off x="6629400" y="1562100"/>
                <a:ext cx="1143000" cy="190500"/>
              </a:xfrm>
              <a:custGeom>
                <a:avLst/>
                <a:gdLst>
                  <a:gd name="connsiteX0" fmla="*/ 95250 w 1143000"/>
                  <a:gd name="connsiteY0" fmla="*/ 190500 h 190500"/>
                  <a:gd name="connsiteX1" fmla="*/ 1047750 w 1143000"/>
                  <a:gd name="connsiteY1" fmla="*/ 190500 h 190500"/>
                  <a:gd name="connsiteX2" fmla="*/ 1143000 w 1143000"/>
                  <a:gd name="connsiteY2" fmla="*/ 95250 h 190500"/>
                  <a:gd name="connsiteX3" fmla="*/ 1047750 w 1143000"/>
                  <a:gd name="connsiteY3" fmla="*/ 0 h 190500"/>
                  <a:gd name="connsiteX4" fmla="*/ 95250 w 1143000"/>
                  <a:gd name="connsiteY4" fmla="*/ 0 h 190500"/>
                  <a:gd name="connsiteX5" fmla="*/ 0 w 1143000"/>
                  <a:gd name="connsiteY5" fmla="*/ 95250 h 190500"/>
                  <a:gd name="connsiteX6" fmla="*/ 95250 w 1143000"/>
                  <a:gd name="connsiteY6" fmla="*/ 19050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3000" h="190500">
                    <a:moveTo>
                      <a:pt x="95250" y="190500"/>
                    </a:moveTo>
                    <a:lnTo>
                      <a:pt x="1047750" y="190500"/>
                    </a:lnTo>
                    <a:cubicBezTo>
                      <a:pt x="1100233" y="190500"/>
                      <a:pt x="1143000" y="147733"/>
                      <a:pt x="1143000" y="95250"/>
                    </a:cubicBezTo>
                    <a:cubicBezTo>
                      <a:pt x="1143000" y="42767"/>
                      <a:pt x="1100233" y="0"/>
                      <a:pt x="1047750" y="0"/>
                    </a:cubicBezTo>
                    <a:lnTo>
                      <a:pt x="95250" y="0"/>
                    </a:lnTo>
                    <a:cubicBezTo>
                      <a:pt x="42767" y="0"/>
                      <a:pt x="0" y="42767"/>
                      <a:pt x="0" y="95250"/>
                    </a:cubicBezTo>
                    <a:cubicBezTo>
                      <a:pt x="0" y="147733"/>
                      <a:pt x="42767" y="190500"/>
                      <a:pt x="95250" y="19050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0" name="Freeform: Shape 29">
                <a:extLst>
                  <a:ext uri="{FF2B5EF4-FFF2-40B4-BE49-F238E27FC236}">
                    <a16:creationId xmlns:a16="http://schemas.microsoft.com/office/drawing/2014/main" id="{C9B90898-7B00-4C99-9693-8244A496F290}"/>
                  </a:ext>
                </a:extLst>
              </p:cNvPr>
              <p:cNvSpPr/>
              <p:nvPr/>
            </p:nvSpPr>
            <p:spPr>
              <a:xfrm>
                <a:off x="7962900" y="1562100"/>
                <a:ext cx="190500" cy="190500"/>
              </a:xfrm>
              <a:custGeom>
                <a:avLst/>
                <a:gdLst>
                  <a:gd name="connsiteX0" fmla="*/ 95250 w 190500"/>
                  <a:gd name="connsiteY0" fmla="*/ 0 h 190500"/>
                  <a:gd name="connsiteX1" fmla="*/ 0 w 190500"/>
                  <a:gd name="connsiteY1" fmla="*/ 95250 h 190500"/>
                  <a:gd name="connsiteX2" fmla="*/ 95250 w 190500"/>
                  <a:gd name="connsiteY2" fmla="*/ 190500 h 190500"/>
                  <a:gd name="connsiteX3" fmla="*/ 190500 w 190500"/>
                  <a:gd name="connsiteY3" fmla="*/ 95250 h 190500"/>
                  <a:gd name="connsiteX4" fmla="*/ 95250 w 190500"/>
                  <a:gd name="connsiteY4" fmla="*/ 0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95250" y="0"/>
                    </a:moveTo>
                    <a:cubicBezTo>
                      <a:pt x="42767" y="0"/>
                      <a:pt x="0" y="42767"/>
                      <a:pt x="0" y="95250"/>
                    </a:cubicBezTo>
                    <a:cubicBezTo>
                      <a:pt x="0" y="147733"/>
                      <a:pt x="42767" y="190500"/>
                      <a:pt x="95250" y="190500"/>
                    </a:cubicBezTo>
                    <a:cubicBezTo>
                      <a:pt x="147733" y="190500"/>
                      <a:pt x="190500" y="147733"/>
                      <a:pt x="190500" y="95250"/>
                    </a:cubicBezTo>
                    <a:cubicBezTo>
                      <a:pt x="190500" y="42767"/>
                      <a:pt x="147733" y="0"/>
                      <a:pt x="952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1" name="Freeform: Shape 30">
                <a:extLst>
                  <a:ext uri="{FF2B5EF4-FFF2-40B4-BE49-F238E27FC236}">
                    <a16:creationId xmlns:a16="http://schemas.microsoft.com/office/drawing/2014/main" id="{18B629BD-0C0D-4D2C-9981-FD0BA71819E9}"/>
                  </a:ext>
                </a:extLst>
              </p:cNvPr>
              <p:cNvSpPr/>
              <p:nvPr/>
            </p:nvSpPr>
            <p:spPr>
              <a:xfrm>
                <a:off x="6629400" y="1943100"/>
                <a:ext cx="1524000" cy="190500"/>
              </a:xfrm>
              <a:custGeom>
                <a:avLst/>
                <a:gdLst>
                  <a:gd name="connsiteX0" fmla="*/ 1428750 w 1524000"/>
                  <a:gd name="connsiteY0" fmla="*/ 0 h 190500"/>
                  <a:gd name="connsiteX1" fmla="*/ 95250 w 1524000"/>
                  <a:gd name="connsiteY1" fmla="*/ 0 h 190500"/>
                  <a:gd name="connsiteX2" fmla="*/ 0 w 1524000"/>
                  <a:gd name="connsiteY2" fmla="*/ 95250 h 190500"/>
                  <a:gd name="connsiteX3" fmla="*/ 95250 w 1524000"/>
                  <a:gd name="connsiteY3" fmla="*/ 190500 h 190500"/>
                  <a:gd name="connsiteX4" fmla="*/ 1428750 w 1524000"/>
                  <a:gd name="connsiteY4" fmla="*/ 190500 h 190500"/>
                  <a:gd name="connsiteX5" fmla="*/ 1524000 w 1524000"/>
                  <a:gd name="connsiteY5" fmla="*/ 95250 h 190500"/>
                  <a:gd name="connsiteX6" fmla="*/ 1428750 w 15240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4000" h="190500">
                    <a:moveTo>
                      <a:pt x="1428750" y="0"/>
                    </a:moveTo>
                    <a:lnTo>
                      <a:pt x="95250" y="0"/>
                    </a:lnTo>
                    <a:cubicBezTo>
                      <a:pt x="42643" y="0"/>
                      <a:pt x="0" y="42643"/>
                      <a:pt x="0" y="95250"/>
                    </a:cubicBezTo>
                    <a:cubicBezTo>
                      <a:pt x="0" y="147857"/>
                      <a:pt x="42643" y="190500"/>
                      <a:pt x="95250" y="190500"/>
                    </a:cubicBezTo>
                    <a:lnTo>
                      <a:pt x="1428750" y="190500"/>
                    </a:lnTo>
                    <a:cubicBezTo>
                      <a:pt x="1481357" y="190500"/>
                      <a:pt x="1524000" y="147857"/>
                      <a:pt x="1524000" y="95250"/>
                    </a:cubicBezTo>
                    <a:cubicBezTo>
                      <a:pt x="1524000" y="42643"/>
                      <a:pt x="1481357" y="0"/>
                      <a:pt x="14287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 name="Freeform: Shape 31">
                <a:extLst>
                  <a:ext uri="{FF2B5EF4-FFF2-40B4-BE49-F238E27FC236}">
                    <a16:creationId xmlns:a16="http://schemas.microsoft.com/office/drawing/2014/main" id="{D6CE13F6-2F2E-4210-B819-AFF9F3D0142E}"/>
                  </a:ext>
                </a:extLst>
              </p:cNvPr>
              <p:cNvSpPr/>
              <p:nvPr/>
            </p:nvSpPr>
            <p:spPr>
              <a:xfrm>
                <a:off x="7391400" y="2324100"/>
                <a:ext cx="762000" cy="190500"/>
              </a:xfrm>
              <a:custGeom>
                <a:avLst/>
                <a:gdLst>
                  <a:gd name="connsiteX0" fmla="*/ 666750 w 762000"/>
                  <a:gd name="connsiteY0" fmla="*/ 0 h 190500"/>
                  <a:gd name="connsiteX1" fmla="*/ 95250 w 762000"/>
                  <a:gd name="connsiteY1" fmla="*/ 0 h 190500"/>
                  <a:gd name="connsiteX2" fmla="*/ 0 w 762000"/>
                  <a:gd name="connsiteY2" fmla="*/ 95250 h 190500"/>
                  <a:gd name="connsiteX3" fmla="*/ 95250 w 762000"/>
                  <a:gd name="connsiteY3" fmla="*/ 190500 h 190500"/>
                  <a:gd name="connsiteX4" fmla="*/ 666750 w 762000"/>
                  <a:gd name="connsiteY4" fmla="*/ 190500 h 190500"/>
                  <a:gd name="connsiteX5" fmla="*/ 762000 w 762000"/>
                  <a:gd name="connsiteY5" fmla="*/ 95250 h 190500"/>
                  <a:gd name="connsiteX6" fmla="*/ 666750 w 7620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0" h="190500">
                    <a:moveTo>
                      <a:pt x="666750" y="0"/>
                    </a:moveTo>
                    <a:lnTo>
                      <a:pt x="95250" y="0"/>
                    </a:lnTo>
                    <a:cubicBezTo>
                      <a:pt x="42643" y="0"/>
                      <a:pt x="0" y="42643"/>
                      <a:pt x="0" y="95250"/>
                    </a:cubicBezTo>
                    <a:cubicBezTo>
                      <a:pt x="0" y="147857"/>
                      <a:pt x="42643" y="190500"/>
                      <a:pt x="95250" y="190500"/>
                    </a:cubicBezTo>
                    <a:lnTo>
                      <a:pt x="666750" y="190500"/>
                    </a:lnTo>
                    <a:cubicBezTo>
                      <a:pt x="719357" y="190500"/>
                      <a:pt x="762000" y="147857"/>
                      <a:pt x="762000" y="95250"/>
                    </a:cubicBezTo>
                    <a:cubicBezTo>
                      <a:pt x="762000" y="42643"/>
                      <a:pt x="719357" y="0"/>
                      <a:pt x="6667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3" name="Freeform: Shape 32">
                <a:extLst>
                  <a:ext uri="{FF2B5EF4-FFF2-40B4-BE49-F238E27FC236}">
                    <a16:creationId xmlns:a16="http://schemas.microsoft.com/office/drawing/2014/main" id="{6806BBED-286D-46B8-9D7F-F16D195BB54A}"/>
                  </a:ext>
                </a:extLst>
              </p:cNvPr>
              <p:cNvSpPr/>
              <p:nvPr/>
            </p:nvSpPr>
            <p:spPr>
              <a:xfrm>
                <a:off x="6629400" y="2324100"/>
                <a:ext cx="571500" cy="190500"/>
              </a:xfrm>
              <a:custGeom>
                <a:avLst/>
                <a:gdLst>
                  <a:gd name="connsiteX0" fmla="*/ 476250 w 571500"/>
                  <a:gd name="connsiteY0" fmla="*/ 190500 h 190500"/>
                  <a:gd name="connsiteX1" fmla="*/ 571500 w 571500"/>
                  <a:gd name="connsiteY1" fmla="*/ 95250 h 190500"/>
                  <a:gd name="connsiteX2" fmla="*/ 476250 w 571500"/>
                  <a:gd name="connsiteY2" fmla="*/ 0 h 190500"/>
                  <a:gd name="connsiteX3" fmla="*/ 95250 w 571500"/>
                  <a:gd name="connsiteY3" fmla="*/ 0 h 190500"/>
                  <a:gd name="connsiteX4" fmla="*/ 0 w 571500"/>
                  <a:gd name="connsiteY4" fmla="*/ 95250 h 190500"/>
                  <a:gd name="connsiteX5" fmla="*/ 95250 w 571500"/>
                  <a:gd name="connsiteY5" fmla="*/ 190500 h 190500"/>
                  <a:gd name="connsiteX6" fmla="*/ 476250 w 571500"/>
                  <a:gd name="connsiteY6" fmla="*/ 19050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190500">
                    <a:moveTo>
                      <a:pt x="476250" y="190500"/>
                    </a:moveTo>
                    <a:cubicBezTo>
                      <a:pt x="528857" y="190500"/>
                      <a:pt x="571500" y="147857"/>
                      <a:pt x="571500" y="95250"/>
                    </a:cubicBezTo>
                    <a:cubicBezTo>
                      <a:pt x="571500" y="42643"/>
                      <a:pt x="528857" y="0"/>
                      <a:pt x="476250" y="0"/>
                    </a:cubicBezTo>
                    <a:lnTo>
                      <a:pt x="95250" y="0"/>
                    </a:lnTo>
                    <a:cubicBezTo>
                      <a:pt x="42643" y="0"/>
                      <a:pt x="0" y="42643"/>
                      <a:pt x="0" y="95250"/>
                    </a:cubicBezTo>
                    <a:cubicBezTo>
                      <a:pt x="0" y="147857"/>
                      <a:pt x="42643" y="190500"/>
                      <a:pt x="95250" y="190500"/>
                    </a:cubicBezTo>
                    <a:lnTo>
                      <a:pt x="476250" y="19050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4" name="Freeform: Shape 33">
                <a:extLst>
                  <a:ext uri="{FF2B5EF4-FFF2-40B4-BE49-F238E27FC236}">
                    <a16:creationId xmlns:a16="http://schemas.microsoft.com/office/drawing/2014/main" id="{486A513F-ED59-4322-9727-61C63E38D372}"/>
                  </a:ext>
                </a:extLst>
              </p:cNvPr>
              <p:cNvSpPr/>
              <p:nvPr/>
            </p:nvSpPr>
            <p:spPr>
              <a:xfrm>
                <a:off x="7010400" y="2705100"/>
                <a:ext cx="1143000" cy="190500"/>
              </a:xfrm>
              <a:custGeom>
                <a:avLst/>
                <a:gdLst>
                  <a:gd name="connsiteX0" fmla="*/ 1047750 w 1143000"/>
                  <a:gd name="connsiteY0" fmla="*/ 0 h 190500"/>
                  <a:gd name="connsiteX1" fmla="*/ 95250 w 1143000"/>
                  <a:gd name="connsiteY1" fmla="*/ 0 h 190500"/>
                  <a:gd name="connsiteX2" fmla="*/ 0 w 1143000"/>
                  <a:gd name="connsiteY2" fmla="*/ 95250 h 190500"/>
                  <a:gd name="connsiteX3" fmla="*/ 95250 w 1143000"/>
                  <a:gd name="connsiteY3" fmla="*/ 190500 h 190500"/>
                  <a:gd name="connsiteX4" fmla="*/ 1047750 w 1143000"/>
                  <a:gd name="connsiteY4" fmla="*/ 190500 h 190500"/>
                  <a:gd name="connsiteX5" fmla="*/ 1143000 w 1143000"/>
                  <a:gd name="connsiteY5" fmla="*/ 95250 h 190500"/>
                  <a:gd name="connsiteX6" fmla="*/ 1047750 w 11430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3000" h="190500">
                    <a:moveTo>
                      <a:pt x="1047750" y="0"/>
                    </a:moveTo>
                    <a:lnTo>
                      <a:pt x="95250" y="0"/>
                    </a:lnTo>
                    <a:cubicBezTo>
                      <a:pt x="42767" y="0"/>
                      <a:pt x="0" y="42767"/>
                      <a:pt x="0" y="95250"/>
                    </a:cubicBezTo>
                    <a:cubicBezTo>
                      <a:pt x="0" y="147733"/>
                      <a:pt x="42767" y="190500"/>
                      <a:pt x="95250" y="190500"/>
                    </a:cubicBezTo>
                    <a:lnTo>
                      <a:pt x="1047750" y="190500"/>
                    </a:lnTo>
                    <a:cubicBezTo>
                      <a:pt x="1100233" y="190500"/>
                      <a:pt x="1143000" y="147733"/>
                      <a:pt x="1143000" y="95250"/>
                    </a:cubicBezTo>
                    <a:cubicBezTo>
                      <a:pt x="1143000" y="42767"/>
                      <a:pt x="1100233" y="0"/>
                      <a:pt x="10477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5" name="Freeform: Shape 34">
                <a:extLst>
                  <a:ext uri="{FF2B5EF4-FFF2-40B4-BE49-F238E27FC236}">
                    <a16:creationId xmlns:a16="http://schemas.microsoft.com/office/drawing/2014/main" id="{F9DF9BFB-A238-450C-A6A9-7F30E95E9015}"/>
                  </a:ext>
                </a:extLst>
              </p:cNvPr>
              <p:cNvSpPr/>
              <p:nvPr/>
            </p:nvSpPr>
            <p:spPr>
              <a:xfrm>
                <a:off x="6629400" y="2705100"/>
                <a:ext cx="190500" cy="190500"/>
              </a:xfrm>
              <a:custGeom>
                <a:avLst/>
                <a:gdLst>
                  <a:gd name="connsiteX0" fmla="*/ 95250 w 190500"/>
                  <a:gd name="connsiteY0" fmla="*/ 190500 h 190500"/>
                  <a:gd name="connsiteX1" fmla="*/ 190500 w 190500"/>
                  <a:gd name="connsiteY1" fmla="*/ 95250 h 190500"/>
                  <a:gd name="connsiteX2" fmla="*/ 95250 w 190500"/>
                  <a:gd name="connsiteY2" fmla="*/ 0 h 190500"/>
                  <a:gd name="connsiteX3" fmla="*/ 0 w 190500"/>
                  <a:gd name="connsiteY3" fmla="*/ 95250 h 190500"/>
                  <a:gd name="connsiteX4" fmla="*/ 95250 w 190500"/>
                  <a:gd name="connsiteY4" fmla="*/ 190500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95250" y="190500"/>
                    </a:moveTo>
                    <a:cubicBezTo>
                      <a:pt x="147733" y="190500"/>
                      <a:pt x="190500" y="147733"/>
                      <a:pt x="190500" y="95250"/>
                    </a:cubicBezTo>
                    <a:cubicBezTo>
                      <a:pt x="190500" y="42767"/>
                      <a:pt x="147733" y="0"/>
                      <a:pt x="95250" y="0"/>
                    </a:cubicBezTo>
                    <a:cubicBezTo>
                      <a:pt x="42767" y="0"/>
                      <a:pt x="0" y="42767"/>
                      <a:pt x="0" y="95250"/>
                    </a:cubicBezTo>
                    <a:cubicBezTo>
                      <a:pt x="0" y="147733"/>
                      <a:pt x="42767" y="190500"/>
                      <a:pt x="95250" y="19050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6" name="Freeform: Shape 35">
                <a:extLst>
                  <a:ext uri="{FF2B5EF4-FFF2-40B4-BE49-F238E27FC236}">
                    <a16:creationId xmlns:a16="http://schemas.microsoft.com/office/drawing/2014/main" id="{7B6D522E-BE42-4DBF-ABD6-95B461201BF1}"/>
                  </a:ext>
                </a:extLst>
              </p:cNvPr>
              <p:cNvSpPr/>
              <p:nvPr/>
            </p:nvSpPr>
            <p:spPr>
              <a:xfrm>
                <a:off x="6629400" y="3086100"/>
                <a:ext cx="952500" cy="190500"/>
              </a:xfrm>
              <a:custGeom>
                <a:avLst/>
                <a:gdLst>
                  <a:gd name="connsiteX0" fmla="*/ 95250 w 952500"/>
                  <a:gd name="connsiteY0" fmla="*/ 190500 h 190500"/>
                  <a:gd name="connsiteX1" fmla="*/ 857250 w 952500"/>
                  <a:gd name="connsiteY1" fmla="*/ 190500 h 190500"/>
                  <a:gd name="connsiteX2" fmla="*/ 952500 w 952500"/>
                  <a:gd name="connsiteY2" fmla="*/ 95250 h 190500"/>
                  <a:gd name="connsiteX3" fmla="*/ 857250 w 952500"/>
                  <a:gd name="connsiteY3" fmla="*/ 0 h 190500"/>
                  <a:gd name="connsiteX4" fmla="*/ 95250 w 952500"/>
                  <a:gd name="connsiteY4" fmla="*/ 0 h 190500"/>
                  <a:gd name="connsiteX5" fmla="*/ 0 w 952500"/>
                  <a:gd name="connsiteY5" fmla="*/ 95250 h 190500"/>
                  <a:gd name="connsiteX6" fmla="*/ 95250 w 952500"/>
                  <a:gd name="connsiteY6" fmla="*/ 19050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0" h="190500">
                    <a:moveTo>
                      <a:pt x="95250" y="190500"/>
                    </a:moveTo>
                    <a:lnTo>
                      <a:pt x="857250" y="190500"/>
                    </a:lnTo>
                    <a:cubicBezTo>
                      <a:pt x="909857" y="190500"/>
                      <a:pt x="952500" y="147857"/>
                      <a:pt x="952500" y="95250"/>
                    </a:cubicBezTo>
                    <a:cubicBezTo>
                      <a:pt x="952500" y="42643"/>
                      <a:pt x="909857" y="0"/>
                      <a:pt x="857250" y="0"/>
                    </a:cubicBezTo>
                    <a:lnTo>
                      <a:pt x="95250" y="0"/>
                    </a:lnTo>
                    <a:cubicBezTo>
                      <a:pt x="42643" y="0"/>
                      <a:pt x="0" y="42643"/>
                      <a:pt x="0" y="95250"/>
                    </a:cubicBezTo>
                    <a:cubicBezTo>
                      <a:pt x="0" y="147857"/>
                      <a:pt x="42643" y="190500"/>
                      <a:pt x="95250" y="19050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7" name="Freeform: Shape 36">
                <a:extLst>
                  <a:ext uri="{FF2B5EF4-FFF2-40B4-BE49-F238E27FC236}">
                    <a16:creationId xmlns:a16="http://schemas.microsoft.com/office/drawing/2014/main" id="{CC5E848A-5C41-4D0E-B015-CD4CD333152E}"/>
                  </a:ext>
                </a:extLst>
              </p:cNvPr>
              <p:cNvSpPr/>
              <p:nvPr/>
            </p:nvSpPr>
            <p:spPr>
              <a:xfrm>
                <a:off x="7772400" y="3086100"/>
                <a:ext cx="381000" cy="190500"/>
              </a:xfrm>
              <a:custGeom>
                <a:avLst/>
                <a:gdLst>
                  <a:gd name="connsiteX0" fmla="*/ 285750 w 381000"/>
                  <a:gd name="connsiteY0" fmla="*/ 0 h 190500"/>
                  <a:gd name="connsiteX1" fmla="*/ 95250 w 381000"/>
                  <a:gd name="connsiteY1" fmla="*/ 0 h 190500"/>
                  <a:gd name="connsiteX2" fmla="*/ 0 w 381000"/>
                  <a:gd name="connsiteY2" fmla="*/ 95250 h 190500"/>
                  <a:gd name="connsiteX3" fmla="*/ 95250 w 381000"/>
                  <a:gd name="connsiteY3" fmla="*/ 190500 h 190500"/>
                  <a:gd name="connsiteX4" fmla="*/ 285750 w 381000"/>
                  <a:gd name="connsiteY4" fmla="*/ 190500 h 190500"/>
                  <a:gd name="connsiteX5" fmla="*/ 381000 w 381000"/>
                  <a:gd name="connsiteY5" fmla="*/ 95250 h 190500"/>
                  <a:gd name="connsiteX6" fmla="*/ 285750 w 3810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0" h="190500">
                    <a:moveTo>
                      <a:pt x="285750" y="0"/>
                    </a:moveTo>
                    <a:lnTo>
                      <a:pt x="95250" y="0"/>
                    </a:lnTo>
                    <a:cubicBezTo>
                      <a:pt x="42643" y="0"/>
                      <a:pt x="0" y="42643"/>
                      <a:pt x="0" y="95250"/>
                    </a:cubicBezTo>
                    <a:cubicBezTo>
                      <a:pt x="0" y="147857"/>
                      <a:pt x="42643" y="190500"/>
                      <a:pt x="95250" y="190500"/>
                    </a:cubicBezTo>
                    <a:lnTo>
                      <a:pt x="285750" y="190500"/>
                    </a:lnTo>
                    <a:cubicBezTo>
                      <a:pt x="338357" y="190500"/>
                      <a:pt x="381000" y="147857"/>
                      <a:pt x="381000" y="95250"/>
                    </a:cubicBezTo>
                    <a:cubicBezTo>
                      <a:pt x="381000" y="42643"/>
                      <a:pt x="338357" y="0"/>
                      <a:pt x="2857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8" name="Freeform: Shape 37">
                <a:extLst>
                  <a:ext uri="{FF2B5EF4-FFF2-40B4-BE49-F238E27FC236}">
                    <a16:creationId xmlns:a16="http://schemas.microsoft.com/office/drawing/2014/main" id="{67EEC260-33E8-498A-9D66-235D80855CA7}"/>
                  </a:ext>
                </a:extLst>
              </p:cNvPr>
              <p:cNvSpPr/>
              <p:nvPr/>
            </p:nvSpPr>
            <p:spPr>
              <a:xfrm>
                <a:off x="7200900" y="3467100"/>
                <a:ext cx="190500" cy="190500"/>
              </a:xfrm>
              <a:custGeom>
                <a:avLst/>
                <a:gdLst>
                  <a:gd name="connsiteX0" fmla="*/ 0 w 190500"/>
                  <a:gd name="connsiteY0" fmla="*/ 95250 h 190500"/>
                  <a:gd name="connsiteX1" fmla="*/ 95250 w 190500"/>
                  <a:gd name="connsiteY1" fmla="*/ 190500 h 190500"/>
                  <a:gd name="connsiteX2" fmla="*/ 190500 w 190500"/>
                  <a:gd name="connsiteY2" fmla="*/ 95250 h 190500"/>
                  <a:gd name="connsiteX3" fmla="*/ 95250 w 190500"/>
                  <a:gd name="connsiteY3" fmla="*/ 0 h 190500"/>
                  <a:gd name="connsiteX4" fmla="*/ 0 w 190500"/>
                  <a:gd name="connsiteY4" fmla="*/ 95250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0" y="95250"/>
                    </a:moveTo>
                    <a:cubicBezTo>
                      <a:pt x="0" y="147733"/>
                      <a:pt x="42767" y="190500"/>
                      <a:pt x="95250" y="190500"/>
                    </a:cubicBezTo>
                    <a:cubicBezTo>
                      <a:pt x="147733" y="190500"/>
                      <a:pt x="190500" y="147733"/>
                      <a:pt x="190500" y="95250"/>
                    </a:cubicBezTo>
                    <a:cubicBezTo>
                      <a:pt x="190500" y="42767"/>
                      <a:pt x="147733" y="0"/>
                      <a:pt x="95250" y="0"/>
                    </a:cubicBezTo>
                    <a:cubicBezTo>
                      <a:pt x="42767" y="0"/>
                      <a:pt x="0" y="42767"/>
                      <a:pt x="0" y="9525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9" name="Freeform: Shape 38">
                <a:extLst>
                  <a:ext uri="{FF2B5EF4-FFF2-40B4-BE49-F238E27FC236}">
                    <a16:creationId xmlns:a16="http://schemas.microsoft.com/office/drawing/2014/main" id="{8F9FC3E9-A70A-4CF6-AB48-C3ECA782322B}"/>
                  </a:ext>
                </a:extLst>
              </p:cNvPr>
              <p:cNvSpPr/>
              <p:nvPr/>
            </p:nvSpPr>
            <p:spPr>
              <a:xfrm>
                <a:off x="7581900" y="3467100"/>
                <a:ext cx="571500" cy="190500"/>
              </a:xfrm>
              <a:custGeom>
                <a:avLst/>
                <a:gdLst>
                  <a:gd name="connsiteX0" fmla="*/ 476250 w 571500"/>
                  <a:gd name="connsiteY0" fmla="*/ 0 h 190500"/>
                  <a:gd name="connsiteX1" fmla="*/ 95250 w 571500"/>
                  <a:gd name="connsiteY1" fmla="*/ 0 h 190500"/>
                  <a:gd name="connsiteX2" fmla="*/ 0 w 571500"/>
                  <a:gd name="connsiteY2" fmla="*/ 95250 h 190500"/>
                  <a:gd name="connsiteX3" fmla="*/ 95250 w 571500"/>
                  <a:gd name="connsiteY3" fmla="*/ 190500 h 190500"/>
                  <a:gd name="connsiteX4" fmla="*/ 476250 w 571500"/>
                  <a:gd name="connsiteY4" fmla="*/ 190500 h 190500"/>
                  <a:gd name="connsiteX5" fmla="*/ 571500 w 571500"/>
                  <a:gd name="connsiteY5" fmla="*/ 95250 h 190500"/>
                  <a:gd name="connsiteX6" fmla="*/ 476250 w 5715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0" h="190500">
                    <a:moveTo>
                      <a:pt x="476250" y="0"/>
                    </a:moveTo>
                    <a:lnTo>
                      <a:pt x="95250" y="0"/>
                    </a:lnTo>
                    <a:cubicBezTo>
                      <a:pt x="42767" y="0"/>
                      <a:pt x="0" y="42767"/>
                      <a:pt x="0" y="95250"/>
                    </a:cubicBezTo>
                    <a:cubicBezTo>
                      <a:pt x="0" y="147733"/>
                      <a:pt x="42767" y="190500"/>
                      <a:pt x="95250" y="190500"/>
                    </a:cubicBezTo>
                    <a:lnTo>
                      <a:pt x="476250" y="190500"/>
                    </a:lnTo>
                    <a:cubicBezTo>
                      <a:pt x="528733" y="190500"/>
                      <a:pt x="571500" y="147733"/>
                      <a:pt x="571500" y="95250"/>
                    </a:cubicBezTo>
                    <a:cubicBezTo>
                      <a:pt x="571500" y="42767"/>
                      <a:pt x="528733" y="0"/>
                      <a:pt x="4762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40" name="Freeform: Shape 39">
                <a:extLst>
                  <a:ext uri="{FF2B5EF4-FFF2-40B4-BE49-F238E27FC236}">
                    <a16:creationId xmlns:a16="http://schemas.microsoft.com/office/drawing/2014/main" id="{9EE6C59E-7E18-4EC1-98F9-93ECA2581CB6}"/>
                  </a:ext>
                </a:extLst>
              </p:cNvPr>
              <p:cNvSpPr/>
              <p:nvPr/>
            </p:nvSpPr>
            <p:spPr>
              <a:xfrm>
                <a:off x="6629400" y="3467100"/>
                <a:ext cx="381000" cy="190500"/>
              </a:xfrm>
              <a:custGeom>
                <a:avLst/>
                <a:gdLst>
                  <a:gd name="connsiteX0" fmla="*/ 95250 w 381000"/>
                  <a:gd name="connsiteY0" fmla="*/ 190500 h 190500"/>
                  <a:gd name="connsiteX1" fmla="*/ 285750 w 381000"/>
                  <a:gd name="connsiteY1" fmla="*/ 190500 h 190500"/>
                  <a:gd name="connsiteX2" fmla="*/ 381000 w 381000"/>
                  <a:gd name="connsiteY2" fmla="*/ 95250 h 190500"/>
                  <a:gd name="connsiteX3" fmla="*/ 285750 w 381000"/>
                  <a:gd name="connsiteY3" fmla="*/ 0 h 190500"/>
                  <a:gd name="connsiteX4" fmla="*/ 95250 w 381000"/>
                  <a:gd name="connsiteY4" fmla="*/ 0 h 190500"/>
                  <a:gd name="connsiteX5" fmla="*/ 0 w 381000"/>
                  <a:gd name="connsiteY5" fmla="*/ 95250 h 190500"/>
                  <a:gd name="connsiteX6" fmla="*/ 95250 w 381000"/>
                  <a:gd name="connsiteY6" fmla="*/ 19050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0" h="190500">
                    <a:moveTo>
                      <a:pt x="95250" y="190500"/>
                    </a:moveTo>
                    <a:lnTo>
                      <a:pt x="285750" y="190500"/>
                    </a:lnTo>
                    <a:cubicBezTo>
                      <a:pt x="338233" y="190500"/>
                      <a:pt x="381000" y="147733"/>
                      <a:pt x="381000" y="95250"/>
                    </a:cubicBezTo>
                    <a:cubicBezTo>
                      <a:pt x="381000" y="42767"/>
                      <a:pt x="338233" y="0"/>
                      <a:pt x="285750" y="0"/>
                    </a:cubicBezTo>
                    <a:lnTo>
                      <a:pt x="95250" y="0"/>
                    </a:lnTo>
                    <a:cubicBezTo>
                      <a:pt x="42767" y="0"/>
                      <a:pt x="0" y="42767"/>
                      <a:pt x="0" y="95250"/>
                    </a:cubicBezTo>
                    <a:cubicBezTo>
                      <a:pt x="0" y="147733"/>
                      <a:pt x="42767" y="190500"/>
                      <a:pt x="95250" y="19050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41" name="Freeform: Shape 40">
                <a:extLst>
                  <a:ext uri="{FF2B5EF4-FFF2-40B4-BE49-F238E27FC236}">
                    <a16:creationId xmlns:a16="http://schemas.microsoft.com/office/drawing/2014/main" id="{1BBEE47E-3BA0-4731-9A9B-66F869DB94B3}"/>
                  </a:ext>
                </a:extLst>
              </p:cNvPr>
              <p:cNvSpPr/>
              <p:nvPr/>
            </p:nvSpPr>
            <p:spPr>
              <a:xfrm>
                <a:off x="6629400" y="3848100"/>
                <a:ext cx="1143000" cy="190500"/>
              </a:xfrm>
              <a:custGeom>
                <a:avLst/>
                <a:gdLst>
                  <a:gd name="connsiteX0" fmla="*/ 1047750 w 1143000"/>
                  <a:gd name="connsiteY0" fmla="*/ 0 h 190500"/>
                  <a:gd name="connsiteX1" fmla="*/ 95250 w 1143000"/>
                  <a:gd name="connsiteY1" fmla="*/ 0 h 190500"/>
                  <a:gd name="connsiteX2" fmla="*/ 0 w 1143000"/>
                  <a:gd name="connsiteY2" fmla="*/ 95250 h 190500"/>
                  <a:gd name="connsiteX3" fmla="*/ 95250 w 1143000"/>
                  <a:gd name="connsiteY3" fmla="*/ 190500 h 190500"/>
                  <a:gd name="connsiteX4" fmla="*/ 1047750 w 1143000"/>
                  <a:gd name="connsiteY4" fmla="*/ 190500 h 190500"/>
                  <a:gd name="connsiteX5" fmla="*/ 1143000 w 1143000"/>
                  <a:gd name="connsiteY5" fmla="*/ 95250 h 190500"/>
                  <a:gd name="connsiteX6" fmla="*/ 1047750 w 1143000"/>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3000" h="190500">
                    <a:moveTo>
                      <a:pt x="1047750" y="0"/>
                    </a:moveTo>
                    <a:lnTo>
                      <a:pt x="95250" y="0"/>
                    </a:lnTo>
                    <a:cubicBezTo>
                      <a:pt x="42767" y="0"/>
                      <a:pt x="0" y="42767"/>
                      <a:pt x="0" y="95250"/>
                    </a:cubicBezTo>
                    <a:cubicBezTo>
                      <a:pt x="0" y="147733"/>
                      <a:pt x="42767" y="190500"/>
                      <a:pt x="95250" y="190500"/>
                    </a:cubicBezTo>
                    <a:lnTo>
                      <a:pt x="1047750" y="190500"/>
                    </a:lnTo>
                    <a:cubicBezTo>
                      <a:pt x="1100233" y="190500"/>
                      <a:pt x="1143000" y="147733"/>
                      <a:pt x="1143000" y="95250"/>
                    </a:cubicBezTo>
                    <a:cubicBezTo>
                      <a:pt x="1143000" y="42767"/>
                      <a:pt x="1100233" y="0"/>
                      <a:pt x="10477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44" name="Freeform: Shape 43">
                <a:extLst>
                  <a:ext uri="{FF2B5EF4-FFF2-40B4-BE49-F238E27FC236}">
                    <a16:creationId xmlns:a16="http://schemas.microsoft.com/office/drawing/2014/main" id="{14C6DBE9-BE32-4914-A9BE-1F25013E4C6F}"/>
                  </a:ext>
                </a:extLst>
              </p:cNvPr>
              <p:cNvSpPr/>
              <p:nvPr/>
            </p:nvSpPr>
            <p:spPr>
              <a:xfrm>
                <a:off x="4038602" y="1752605"/>
                <a:ext cx="2371725" cy="1704975"/>
              </a:xfrm>
              <a:custGeom>
                <a:avLst/>
                <a:gdLst>
                  <a:gd name="connsiteX0" fmla="*/ 2381229 w 2371725"/>
                  <a:gd name="connsiteY0" fmla="*/ 646219 h 1704975"/>
                  <a:gd name="connsiteX1" fmla="*/ 2328689 w 2371725"/>
                  <a:gd name="connsiteY1" fmla="*/ 559284 h 1704975"/>
                  <a:gd name="connsiteX2" fmla="*/ 1233314 w 2371725"/>
                  <a:gd name="connsiteY2" fmla="*/ 10101 h 1704975"/>
                  <a:gd name="connsiteX3" fmla="*/ 1147932 w 2371725"/>
                  <a:gd name="connsiteY3" fmla="*/ 10101 h 1704975"/>
                  <a:gd name="connsiteX4" fmla="*/ 52557 w 2371725"/>
                  <a:gd name="connsiteY4" fmla="*/ 559284 h 1704975"/>
                  <a:gd name="connsiteX5" fmla="*/ 17 w 2371725"/>
                  <a:gd name="connsiteY5" fmla="*/ 646219 h 1704975"/>
                  <a:gd name="connsiteX6" fmla="*/ 55786 w 2371725"/>
                  <a:gd name="connsiteY6" fmla="*/ 731125 h 1704975"/>
                  <a:gd name="connsiteX7" fmla="*/ 523873 w 2371725"/>
                  <a:gd name="connsiteY7" fmla="*/ 944170 h 1704975"/>
                  <a:gd name="connsiteX8" fmla="*/ 523873 w 2371725"/>
                  <a:gd name="connsiteY8" fmla="*/ 1389598 h 1704975"/>
                  <a:gd name="connsiteX9" fmla="*/ 1190623 w 2371725"/>
                  <a:gd name="connsiteY9" fmla="*/ 1714495 h 1704975"/>
                  <a:gd name="connsiteX10" fmla="*/ 1857373 w 2371725"/>
                  <a:gd name="connsiteY10" fmla="*/ 1389607 h 1704975"/>
                  <a:gd name="connsiteX11" fmla="*/ 1857373 w 2371725"/>
                  <a:gd name="connsiteY11" fmla="*/ 944180 h 1704975"/>
                  <a:gd name="connsiteX12" fmla="*/ 2190748 w 2371725"/>
                  <a:gd name="connsiteY12" fmla="*/ 792447 h 1704975"/>
                  <a:gd name="connsiteX13" fmla="*/ 2190748 w 2371725"/>
                  <a:gd name="connsiteY13" fmla="*/ 933445 h 1704975"/>
                  <a:gd name="connsiteX14" fmla="*/ 2285998 w 2371725"/>
                  <a:gd name="connsiteY14" fmla="*/ 1028695 h 1704975"/>
                  <a:gd name="connsiteX15" fmla="*/ 2381248 w 2371725"/>
                  <a:gd name="connsiteY15" fmla="*/ 933445 h 1704975"/>
                  <a:gd name="connsiteX16" fmla="*/ 2381248 w 2371725"/>
                  <a:gd name="connsiteY16" fmla="*/ 647695 h 1704975"/>
                  <a:gd name="connsiteX17" fmla="*/ 2381191 w 2371725"/>
                  <a:gd name="connsiteY17" fmla="*/ 646619 h 1704975"/>
                  <a:gd name="connsiteX18" fmla="*/ 2381229 w 2371725"/>
                  <a:gd name="connsiteY18" fmla="*/ 646219 h 1704975"/>
                  <a:gd name="connsiteX19" fmla="*/ 1666873 w 2371725"/>
                  <a:gd name="connsiteY19" fmla="*/ 1389502 h 1704975"/>
                  <a:gd name="connsiteX20" fmla="*/ 1190623 w 2371725"/>
                  <a:gd name="connsiteY20" fmla="*/ 1523995 h 1704975"/>
                  <a:gd name="connsiteX21" fmla="*/ 714373 w 2371725"/>
                  <a:gd name="connsiteY21" fmla="*/ 1389607 h 1704975"/>
                  <a:gd name="connsiteX22" fmla="*/ 714373 w 2371725"/>
                  <a:gd name="connsiteY22" fmla="*/ 1030886 h 1704975"/>
                  <a:gd name="connsiteX23" fmla="*/ 1151161 w 2371725"/>
                  <a:gd name="connsiteY23" fmla="*/ 1229692 h 1704975"/>
                  <a:gd name="connsiteX24" fmla="*/ 1190623 w 2371725"/>
                  <a:gd name="connsiteY24" fmla="*/ 1238245 h 1704975"/>
                  <a:gd name="connsiteX25" fmla="*/ 1230085 w 2371725"/>
                  <a:gd name="connsiteY25" fmla="*/ 1229692 h 1704975"/>
                  <a:gd name="connsiteX26" fmla="*/ 1666873 w 2371725"/>
                  <a:gd name="connsiteY26" fmla="*/ 1030877 h 1704975"/>
                  <a:gd name="connsiteX27" fmla="*/ 1666873 w 2371725"/>
                  <a:gd name="connsiteY27" fmla="*/ 1389502 h 1704975"/>
                  <a:gd name="connsiteX28" fmla="*/ 1190623 w 2371725"/>
                  <a:gd name="connsiteY28" fmla="*/ 1038344 h 1704975"/>
                  <a:gd name="connsiteX29" fmla="*/ 316057 w 2371725"/>
                  <a:gd name="connsiteY29" fmla="*/ 640275 h 1704975"/>
                  <a:gd name="connsiteX30" fmla="*/ 1190623 w 2371725"/>
                  <a:gd name="connsiteY30" fmla="*/ 201801 h 1704975"/>
                  <a:gd name="connsiteX31" fmla="*/ 2065190 w 2371725"/>
                  <a:gd name="connsiteY31" fmla="*/ 640285 h 1704975"/>
                  <a:gd name="connsiteX32" fmla="*/ 1190623 w 2371725"/>
                  <a:gd name="connsiteY32" fmla="*/ 1038344 h 1704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371725" h="1704975">
                    <a:moveTo>
                      <a:pt x="2381229" y="646219"/>
                    </a:moveTo>
                    <a:cubicBezTo>
                      <a:pt x="2381925" y="609538"/>
                      <a:pt x="2361484" y="575724"/>
                      <a:pt x="2328689" y="559284"/>
                    </a:cubicBezTo>
                    <a:lnTo>
                      <a:pt x="1233314" y="10101"/>
                    </a:lnTo>
                    <a:cubicBezTo>
                      <a:pt x="1206454" y="-3367"/>
                      <a:pt x="1174793" y="-3367"/>
                      <a:pt x="1147932" y="10101"/>
                    </a:cubicBezTo>
                    <a:lnTo>
                      <a:pt x="52557" y="559284"/>
                    </a:lnTo>
                    <a:cubicBezTo>
                      <a:pt x="19763" y="575734"/>
                      <a:pt x="-678" y="609538"/>
                      <a:pt x="17" y="646219"/>
                    </a:cubicBezTo>
                    <a:cubicBezTo>
                      <a:pt x="703" y="682900"/>
                      <a:pt x="22401" y="715923"/>
                      <a:pt x="55786" y="731125"/>
                    </a:cubicBezTo>
                    <a:lnTo>
                      <a:pt x="523873" y="944170"/>
                    </a:lnTo>
                    <a:lnTo>
                      <a:pt x="523873" y="1389598"/>
                    </a:lnTo>
                    <a:cubicBezTo>
                      <a:pt x="523873" y="1602900"/>
                      <a:pt x="859287" y="1714495"/>
                      <a:pt x="1190623" y="1714495"/>
                    </a:cubicBezTo>
                    <a:cubicBezTo>
                      <a:pt x="1521960" y="1714495"/>
                      <a:pt x="1857373" y="1602900"/>
                      <a:pt x="1857373" y="1389607"/>
                    </a:cubicBezTo>
                    <a:lnTo>
                      <a:pt x="1857373" y="944180"/>
                    </a:lnTo>
                    <a:lnTo>
                      <a:pt x="2190748" y="792447"/>
                    </a:lnTo>
                    <a:lnTo>
                      <a:pt x="2190748" y="933445"/>
                    </a:lnTo>
                    <a:cubicBezTo>
                      <a:pt x="2190748" y="985928"/>
                      <a:pt x="2233515" y="1028695"/>
                      <a:pt x="2285998" y="1028695"/>
                    </a:cubicBezTo>
                    <a:cubicBezTo>
                      <a:pt x="2338481" y="1028695"/>
                      <a:pt x="2381248" y="985928"/>
                      <a:pt x="2381248" y="933445"/>
                    </a:cubicBezTo>
                    <a:lnTo>
                      <a:pt x="2381248" y="647695"/>
                    </a:lnTo>
                    <a:cubicBezTo>
                      <a:pt x="2381248" y="647333"/>
                      <a:pt x="2381201" y="646981"/>
                      <a:pt x="2381191" y="646619"/>
                    </a:cubicBezTo>
                    <a:cubicBezTo>
                      <a:pt x="2381201" y="646486"/>
                      <a:pt x="2381229" y="646352"/>
                      <a:pt x="2381229" y="646219"/>
                    </a:cubicBezTo>
                    <a:close/>
                    <a:moveTo>
                      <a:pt x="1666873" y="1389502"/>
                    </a:moveTo>
                    <a:cubicBezTo>
                      <a:pt x="1662863" y="1420830"/>
                      <a:pt x="1506558" y="1523995"/>
                      <a:pt x="1190623" y="1523995"/>
                    </a:cubicBezTo>
                    <a:cubicBezTo>
                      <a:pt x="874688" y="1523995"/>
                      <a:pt x="718383" y="1420820"/>
                      <a:pt x="714373" y="1389607"/>
                    </a:cubicBezTo>
                    <a:lnTo>
                      <a:pt x="714373" y="1030886"/>
                    </a:lnTo>
                    <a:lnTo>
                      <a:pt x="1151161" y="1229692"/>
                    </a:lnTo>
                    <a:cubicBezTo>
                      <a:pt x="1163696" y="1235397"/>
                      <a:pt x="1177155" y="1238245"/>
                      <a:pt x="1190623" y="1238245"/>
                    </a:cubicBezTo>
                    <a:cubicBezTo>
                      <a:pt x="1204092" y="1238245"/>
                      <a:pt x="1217550" y="1235397"/>
                      <a:pt x="1230085" y="1229692"/>
                    </a:cubicBezTo>
                    <a:lnTo>
                      <a:pt x="1666873" y="1030877"/>
                    </a:lnTo>
                    <a:lnTo>
                      <a:pt x="1666873" y="1389502"/>
                    </a:lnTo>
                    <a:close/>
                    <a:moveTo>
                      <a:pt x="1190623" y="1038344"/>
                    </a:moveTo>
                    <a:lnTo>
                      <a:pt x="316057" y="640275"/>
                    </a:lnTo>
                    <a:lnTo>
                      <a:pt x="1190623" y="201801"/>
                    </a:lnTo>
                    <a:lnTo>
                      <a:pt x="2065190" y="640285"/>
                    </a:lnTo>
                    <a:lnTo>
                      <a:pt x="1190623" y="103834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45" name="Freeform: Shape 44">
                <a:extLst>
                  <a:ext uri="{FF2B5EF4-FFF2-40B4-BE49-F238E27FC236}">
                    <a16:creationId xmlns:a16="http://schemas.microsoft.com/office/drawing/2014/main" id="{B5B1C3B6-F1C9-4E41-8505-5132FA53C67D}"/>
                  </a:ext>
                </a:extLst>
              </p:cNvPr>
              <p:cNvSpPr/>
              <p:nvPr/>
            </p:nvSpPr>
            <p:spPr>
              <a:xfrm>
                <a:off x="6229350" y="2971800"/>
                <a:ext cx="190500" cy="190500"/>
              </a:xfrm>
              <a:custGeom>
                <a:avLst/>
                <a:gdLst>
                  <a:gd name="connsiteX0" fmla="*/ 95250 w 190500"/>
                  <a:gd name="connsiteY0" fmla="*/ 0 h 190500"/>
                  <a:gd name="connsiteX1" fmla="*/ 0 w 190500"/>
                  <a:gd name="connsiteY1" fmla="*/ 95250 h 190500"/>
                  <a:gd name="connsiteX2" fmla="*/ 95250 w 190500"/>
                  <a:gd name="connsiteY2" fmla="*/ 190500 h 190500"/>
                  <a:gd name="connsiteX3" fmla="*/ 190500 w 190500"/>
                  <a:gd name="connsiteY3" fmla="*/ 95250 h 190500"/>
                  <a:gd name="connsiteX4" fmla="*/ 95250 w 190500"/>
                  <a:gd name="connsiteY4" fmla="*/ 0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95250" y="0"/>
                    </a:moveTo>
                    <a:cubicBezTo>
                      <a:pt x="42767" y="0"/>
                      <a:pt x="0" y="42767"/>
                      <a:pt x="0" y="95250"/>
                    </a:cubicBezTo>
                    <a:cubicBezTo>
                      <a:pt x="0" y="147733"/>
                      <a:pt x="42767" y="190500"/>
                      <a:pt x="95250" y="190500"/>
                    </a:cubicBezTo>
                    <a:cubicBezTo>
                      <a:pt x="147733" y="190500"/>
                      <a:pt x="190500" y="147733"/>
                      <a:pt x="190500" y="95250"/>
                    </a:cubicBezTo>
                    <a:cubicBezTo>
                      <a:pt x="190500" y="42767"/>
                      <a:pt x="147733" y="0"/>
                      <a:pt x="952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grpSp>
      <p:grpSp>
        <p:nvGrpSpPr>
          <p:cNvPr id="19" name="Group 18"/>
          <p:cNvGrpSpPr/>
          <p:nvPr/>
        </p:nvGrpSpPr>
        <p:grpSpPr>
          <a:xfrm>
            <a:off x="5392678" y="3370448"/>
            <a:ext cx="528591" cy="506458"/>
            <a:chOff x="5109155" y="3835653"/>
            <a:chExt cx="528591" cy="506458"/>
          </a:xfrm>
        </p:grpSpPr>
        <p:sp>
          <p:nvSpPr>
            <p:cNvPr id="123" name="Oval 122">
              <a:extLst>
                <a:ext uri="{FF2B5EF4-FFF2-40B4-BE49-F238E27FC236}">
                  <a16:creationId xmlns:a16="http://schemas.microsoft.com/office/drawing/2014/main" id="{AAF493EC-0DEF-4260-82C9-734965BCD35E}"/>
                </a:ext>
              </a:extLst>
            </p:cNvPr>
            <p:cNvSpPr/>
            <p:nvPr/>
          </p:nvSpPr>
          <p:spPr>
            <a:xfrm>
              <a:off x="5109155" y="3835653"/>
              <a:ext cx="528591" cy="50645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Verdana"/>
                <a:ea typeface="+mn-ea"/>
                <a:cs typeface="+mn-cs"/>
              </a:endParaRPr>
            </a:p>
          </p:txBody>
        </p:sp>
        <p:grpSp>
          <p:nvGrpSpPr>
            <p:cNvPr id="57" name="Group 56">
              <a:extLst>
                <a:ext uri="{FF2B5EF4-FFF2-40B4-BE49-F238E27FC236}">
                  <a16:creationId xmlns:a16="http://schemas.microsoft.com/office/drawing/2014/main" id="{E5C31920-C285-4485-91BF-75D00B068338}"/>
                </a:ext>
              </a:extLst>
            </p:cNvPr>
            <p:cNvGrpSpPr/>
            <p:nvPr/>
          </p:nvGrpSpPr>
          <p:grpSpPr>
            <a:xfrm>
              <a:off x="5265909" y="3904416"/>
              <a:ext cx="215085" cy="339267"/>
              <a:chOff x="4612786" y="2315573"/>
              <a:chExt cx="2962275" cy="4876799"/>
            </a:xfrm>
            <a:solidFill>
              <a:schemeClr val="bg1"/>
            </a:solidFill>
          </p:grpSpPr>
          <p:sp>
            <p:nvSpPr>
              <p:cNvPr id="49" name="Freeform: Shape 48">
                <a:extLst>
                  <a:ext uri="{FF2B5EF4-FFF2-40B4-BE49-F238E27FC236}">
                    <a16:creationId xmlns:a16="http://schemas.microsoft.com/office/drawing/2014/main" id="{3EB7C512-84F7-4BD4-862F-0F1597BFABC7}"/>
                  </a:ext>
                </a:extLst>
              </p:cNvPr>
              <p:cNvSpPr/>
              <p:nvPr/>
            </p:nvSpPr>
            <p:spPr>
              <a:xfrm>
                <a:off x="4612786" y="2315573"/>
                <a:ext cx="2962275" cy="4876799"/>
              </a:xfrm>
              <a:custGeom>
                <a:avLst/>
                <a:gdLst>
                  <a:gd name="connsiteX0" fmla="*/ 2870806 w 2962275"/>
                  <a:gd name="connsiteY0" fmla="*/ 0 h 4876800"/>
                  <a:gd name="connsiteX1" fmla="*/ 95621 w 2962275"/>
                  <a:gd name="connsiteY1" fmla="*/ 0 h 4876800"/>
                  <a:gd name="connsiteX2" fmla="*/ 0 w 2962275"/>
                  <a:gd name="connsiteY2" fmla="*/ 95621 h 4876800"/>
                  <a:gd name="connsiteX3" fmla="*/ 0 w 2962275"/>
                  <a:gd name="connsiteY3" fmla="*/ 4781179 h 4876800"/>
                  <a:gd name="connsiteX4" fmla="*/ 95621 w 2962275"/>
                  <a:gd name="connsiteY4" fmla="*/ 4876800 h 4876800"/>
                  <a:gd name="connsiteX5" fmla="*/ 2870806 w 2962275"/>
                  <a:gd name="connsiteY5" fmla="*/ 4876800 h 4876800"/>
                  <a:gd name="connsiteX6" fmla="*/ 2966428 w 2962275"/>
                  <a:gd name="connsiteY6" fmla="*/ 4781179 h 4876800"/>
                  <a:gd name="connsiteX7" fmla="*/ 2966428 w 2962275"/>
                  <a:gd name="connsiteY7" fmla="*/ 95621 h 4876800"/>
                  <a:gd name="connsiteX8" fmla="*/ 2870806 w 2962275"/>
                  <a:gd name="connsiteY8" fmla="*/ 0 h 4876800"/>
                  <a:gd name="connsiteX9" fmla="*/ 2775185 w 2962275"/>
                  <a:gd name="connsiteY9" fmla="*/ 4685557 h 4876800"/>
                  <a:gd name="connsiteX10" fmla="*/ 191243 w 2962275"/>
                  <a:gd name="connsiteY10" fmla="*/ 4685557 h 4876800"/>
                  <a:gd name="connsiteX11" fmla="*/ 191243 w 2962275"/>
                  <a:gd name="connsiteY11" fmla="*/ 191243 h 4876800"/>
                  <a:gd name="connsiteX12" fmla="*/ 2775185 w 2962275"/>
                  <a:gd name="connsiteY12" fmla="*/ 191243 h 4876800"/>
                  <a:gd name="connsiteX13" fmla="*/ 2775185 w 2962275"/>
                  <a:gd name="connsiteY13" fmla="*/ 4685557 h 487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62275" h="4876800">
                    <a:moveTo>
                      <a:pt x="2870806" y="0"/>
                    </a:moveTo>
                    <a:lnTo>
                      <a:pt x="95621" y="0"/>
                    </a:lnTo>
                    <a:cubicBezTo>
                      <a:pt x="42805" y="0"/>
                      <a:pt x="0" y="42815"/>
                      <a:pt x="0" y="95621"/>
                    </a:cubicBezTo>
                    <a:lnTo>
                      <a:pt x="0" y="4781179"/>
                    </a:lnTo>
                    <a:cubicBezTo>
                      <a:pt x="0" y="4833995"/>
                      <a:pt x="42815" y="4876800"/>
                      <a:pt x="95621" y="4876800"/>
                    </a:cubicBezTo>
                    <a:lnTo>
                      <a:pt x="2870806" y="4876800"/>
                    </a:lnTo>
                    <a:cubicBezTo>
                      <a:pt x="2923623" y="4876800"/>
                      <a:pt x="2966428" y="4833985"/>
                      <a:pt x="2966428" y="4781179"/>
                    </a:cubicBezTo>
                    <a:lnTo>
                      <a:pt x="2966428" y="95621"/>
                    </a:lnTo>
                    <a:cubicBezTo>
                      <a:pt x="2966428" y="42815"/>
                      <a:pt x="2923623" y="0"/>
                      <a:pt x="2870806" y="0"/>
                    </a:cubicBezTo>
                    <a:close/>
                    <a:moveTo>
                      <a:pt x="2775185" y="4685557"/>
                    </a:moveTo>
                    <a:lnTo>
                      <a:pt x="191243" y="4685557"/>
                    </a:lnTo>
                    <a:lnTo>
                      <a:pt x="191243" y="191243"/>
                    </a:lnTo>
                    <a:lnTo>
                      <a:pt x="2775185" y="191243"/>
                    </a:lnTo>
                    <a:lnTo>
                      <a:pt x="2775185" y="4685557"/>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0" name="Freeform: Shape 49">
                <a:extLst>
                  <a:ext uri="{FF2B5EF4-FFF2-40B4-BE49-F238E27FC236}">
                    <a16:creationId xmlns:a16="http://schemas.microsoft.com/office/drawing/2014/main" id="{B838C0AF-319D-4DCC-9500-EBF47D3E4B0E}"/>
                  </a:ext>
                </a:extLst>
              </p:cNvPr>
              <p:cNvSpPr/>
              <p:nvPr/>
            </p:nvSpPr>
            <p:spPr>
              <a:xfrm>
                <a:off x="5072831" y="2659814"/>
                <a:ext cx="1095374" cy="190505"/>
              </a:xfrm>
              <a:custGeom>
                <a:avLst/>
                <a:gdLst>
                  <a:gd name="connsiteX0" fmla="*/ 1004783 w 1095375"/>
                  <a:gd name="connsiteY0" fmla="*/ 0 h 190500"/>
                  <a:gd name="connsiteX1" fmla="*/ 95621 w 1095375"/>
                  <a:gd name="connsiteY1" fmla="*/ 0 h 190500"/>
                  <a:gd name="connsiteX2" fmla="*/ 0 w 1095375"/>
                  <a:gd name="connsiteY2" fmla="*/ 95621 h 190500"/>
                  <a:gd name="connsiteX3" fmla="*/ 95621 w 1095375"/>
                  <a:gd name="connsiteY3" fmla="*/ 191243 h 190500"/>
                  <a:gd name="connsiteX4" fmla="*/ 1004783 w 1095375"/>
                  <a:gd name="connsiteY4" fmla="*/ 191243 h 190500"/>
                  <a:gd name="connsiteX5" fmla="*/ 1100404 w 1095375"/>
                  <a:gd name="connsiteY5" fmla="*/ 95621 h 190500"/>
                  <a:gd name="connsiteX6" fmla="*/ 1004783 w 109537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95375" h="190500">
                    <a:moveTo>
                      <a:pt x="1004783" y="0"/>
                    </a:moveTo>
                    <a:lnTo>
                      <a:pt x="95621" y="0"/>
                    </a:lnTo>
                    <a:cubicBezTo>
                      <a:pt x="42805" y="0"/>
                      <a:pt x="0" y="42815"/>
                      <a:pt x="0" y="95621"/>
                    </a:cubicBezTo>
                    <a:cubicBezTo>
                      <a:pt x="0" y="148438"/>
                      <a:pt x="42815" y="191243"/>
                      <a:pt x="95621" y="191243"/>
                    </a:cubicBezTo>
                    <a:lnTo>
                      <a:pt x="1004783" y="191243"/>
                    </a:lnTo>
                    <a:cubicBezTo>
                      <a:pt x="1057599" y="191243"/>
                      <a:pt x="1100404" y="148428"/>
                      <a:pt x="1100404" y="95621"/>
                    </a:cubicBezTo>
                    <a:cubicBezTo>
                      <a:pt x="1100414" y="42815"/>
                      <a:pt x="1057599" y="0"/>
                      <a:pt x="1004783"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1" name="Freeform: Shape 50">
                <a:extLst>
                  <a:ext uri="{FF2B5EF4-FFF2-40B4-BE49-F238E27FC236}">
                    <a16:creationId xmlns:a16="http://schemas.microsoft.com/office/drawing/2014/main" id="{52BD4942-5D8A-4720-AB75-0A0B9DE1C1BF}"/>
                  </a:ext>
                </a:extLst>
              </p:cNvPr>
              <p:cNvSpPr/>
              <p:nvPr/>
            </p:nvSpPr>
            <p:spPr>
              <a:xfrm>
                <a:off x="6254546" y="2659814"/>
                <a:ext cx="190502" cy="190505"/>
              </a:xfrm>
              <a:custGeom>
                <a:avLst/>
                <a:gdLst>
                  <a:gd name="connsiteX0" fmla="*/ 191243 w 190500"/>
                  <a:gd name="connsiteY0" fmla="*/ 95621 h 190500"/>
                  <a:gd name="connsiteX1" fmla="*/ 95621 w 190500"/>
                  <a:gd name="connsiteY1" fmla="*/ 191243 h 190500"/>
                  <a:gd name="connsiteX2" fmla="*/ 0 w 190500"/>
                  <a:gd name="connsiteY2" fmla="*/ 95621 h 190500"/>
                  <a:gd name="connsiteX3" fmla="*/ 95621 w 190500"/>
                  <a:gd name="connsiteY3" fmla="*/ 0 h 190500"/>
                  <a:gd name="connsiteX4" fmla="*/ 191243 w 190500"/>
                  <a:gd name="connsiteY4" fmla="*/ 95621 h 19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500" h="190500">
                    <a:moveTo>
                      <a:pt x="191243" y="95621"/>
                    </a:moveTo>
                    <a:cubicBezTo>
                      <a:pt x="191243" y="148432"/>
                      <a:pt x="148432" y="191243"/>
                      <a:pt x="95621" y="191243"/>
                    </a:cubicBezTo>
                    <a:cubicBezTo>
                      <a:pt x="42811" y="191243"/>
                      <a:pt x="0" y="148432"/>
                      <a:pt x="0" y="95621"/>
                    </a:cubicBezTo>
                    <a:cubicBezTo>
                      <a:pt x="0" y="42811"/>
                      <a:pt x="42811" y="0"/>
                      <a:pt x="95621" y="0"/>
                    </a:cubicBezTo>
                    <a:cubicBezTo>
                      <a:pt x="148432" y="0"/>
                      <a:pt x="191243" y="42811"/>
                      <a:pt x="191243" y="95621"/>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2" name="Freeform: Shape 51">
                <a:extLst>
                  <a:ext uri="{FF2B5EF4-FFF2-40B4-BE49-F238E27FC236}">
                    <a16:creationId xmlns:a16="http://schemas.microsoft.com/office/drawing/2014/main" id="{C9F7E17A-AB85-4921-94A2-F8DC78AF3BCA}"/>
                  </a:ext>
                </a:extLst>
              </p:cNvPr>
              <p:cNvSpPr/>
              <p:nvPr/>
            </p:nvSpPr>
            <p:spPr>
              <a:xfrm>
                <a:off x="5197129" y="3101313"/>
                <a:ext cx="1790697" cy="1790705"/>
              </a:xfrm>
              <a:custGeom>
                <a:avLst/>
                <a:gdLst>
                  <a:gd name="connsiteX0" fmla="*/ 898865 w 1790700"/>
                  <a:gd name="connsiteY0" fmla="*/ 0 h 1790700"/>
                  <a:gd name="connsiteX1" fmla="*/ 0 w 1790700"/>
                  <a:gd name="connsiteY1" fmla="*/ 898865 h 1790700"/>
                  <a:gd name="connsiteX2" fmla="*/ 898865 w 1790700"/>
                  <a:gd name="connsiteY2" fmla="*/ 1797730 h 1790700"/>
                  <a:gd name="connsiteX3" fmla="*/ 1797729 w 1790700"/>
                  <a:gd name="connsiteY3" fmla="*/ 898865 h 1790700"/>
                  <a:gd name="connsiteX4" fmla="*/ 898865 w 1790700"/>
                  <a:gd name="connsiteY4" fmla="*/ 0 h 1790700"/>
                  <a:gd name="connsiteX5" fmla="*/ 1599848 w 1790700"/>
                  <a:gd name="connsiteY5" fmla="*/ 803243 h 1790700"/>
                  <a:gd name="connsiteX6" fmla="*/ 1314221 w 1790700"/>
                  <a:gd name="connsiteY6" fmla="*/ 803243 h 1790700"/>
                  <a:gd name="connsiteX7" fmla="*/ 1215276 w 1790700"/>
                  <a:gd name="connsiteY7" fmla="*/ 295323 h 1790700"/>
                  <a:gd name="connsiteX8" fmla="*/ 1199569 w 1790700"/>
                  <a:gd name="connsiteY8" fmla="*/ 258509 h 1790700"/>
                  <a:gd name="connsiteX9" fmla="*/ 1599848 w 1790700"/>
                  <a:gd name="connsiteY9" fmla="*/ 803243 h 1790700"/>
                  <a:gd name="connsiteX10" fmla="*/ 197891 w 1790700"/>
                  <a:gd name="connsiteY10" fmla="*/ 994486 h 1790700"/>
                  <a:gd name="connsiteX11" fmla="*/ 483518 w 1790700"/>
                  <a:gd name="connsiteY11" fmla="*/ 994486 h 1790700"/>
                  <a:gd name="connsiteX12" fmla="*/ 582463 w 1790700"/>
                  <a:gd name="connsiteY12" fmla="*/ 1502407 h 1790700"/>
                  <a:gd name="connsiteX13" fmla="*/ 598170 w 1790700"/>
                  <a:gd name="connsiteY13" fmla="*/ 1539221 h 1790700"/>
                  <a:gd name="connsiteX14" fmla="*/ 197891 w 1790700"/>
                  <a:gd name="connsiteY14" fmla="*/ 994486 h 1790700"/>
                  <a:gd name="connsiteX15" fmla="*/ 582454 w 1790700"/>
                  <a:gd name="connsiteY15" fmla="*/ 295313 h 1790700"/>
                  <a:gd name="connsiteX16" fmla="*/ 483508 w 1790700"/>
                  <a:gd name="connsiteY16" fmla="*/ 803234 h 1790700"/>
                  <a:gd name="connsiteX17" fmla="*/ 197882 w 1790700"/>
                  <a:gd name="connsiteY17" fmla="*/ 803234 h 1790700"/>
                  <a:gd name="connsiteX18" fmla="*/ 598160 w 1790700"/>
                  <a:gd name="connsiteY18" fmla="*/ 258499 h 1790700"/>
                  <a:gd name="connsiteX19" fmla="*/ 582454 w 1790700"/>
                  <a:gd name="connsiteY19" fmla="*/ 295313 h 1790700"/>
                  <a:gd name="connsiteX20" fmla="*/ 898865 w 1790700"/>
                  <a:gd name="connsiteY20" fmla="*/ 1606477 h 1790700"/>
                  <a:gd name="connsiteX21" fmla="*/ 674856 w 1790700"/>
                  <a:gd name="connsiteY21" fmla="*/ 994486 h 1790700"/>
                  <a:gd name="connsiteX22" fmla="*/ 1122874 w 1790700"/>
                  <a:gd name="connsiteY22" fmla="*/ 994486 h 1790700"/>
                  <a:gd name="connsiteX23" fmla="*/ 898865 w 1790700"/>
                  <a:gd name="connsiteY23" fmla="*/ 1606477 h 1790700"/>
                  <a:gd name="connsiteX24" fmla="*/ 674856 w 1790700"/>
                  <a:gd name="connsiteY24" fmla="*/ 803243 h 1790700"/>
                  <a:gd name="connsiteX25" fmla="*/ 898865 w 1790700"/>
                  <a:gd name="connsiteY25" fmla="*/ 191253 h 1790700"/>
                  <a:gd name="connsiteX26" fmla="*/ 1122874 w 1790700"/>
                  <a:gd name="connsiteY26" fmla="*/ 803243 h 1790700"/>
                  <a:gd name="connsiteX27" fmla="*/ 674856 w 1790700"/>
                  <a:gd name="connsiteY27" fmla="*/ 803243 h 1790700"/>
                  <a:gd name="connsiteX28" fmla="*/ 1199560 w 1790700"/>
                  <a:gd name="connsiteY28" fmla="*/ 1539231 h 1790700"/>
                  <a:gd name="connsiteX29" fmla="*/ 1215266 w 1790700"/>
                  <a:gd name="connsiteY29" fmla="*/ 1502416 h 1790700"/>
                  <a:gd name="connsiteX30" fmla="*/ 1314212 w 1790700"/>
                  <a:gd name="connsiteY30" fmla="*/ 994496 h 1790700"/>
                  <a:gd name="connsiteX31" fmla="*/ 1599838 w 1790700"/>
                  <a:gd name="connsiteY31" fmla="*/ 994496 h 1790700"/>
                  <a:gd name="connsiteX32" fmla="*/ 1199560 w 1790700"/>
                  <a:gd name="connsiteY32" fmla="*/ 1539231 h 179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790700" h="1790700">
                    <a:moveTo>
                      <a:pt x="898865" y="0"/>
                    </a:moveTo>
                    <a:cubicBezTo>
                      <a:pt x="403231" y="0"/>
                      <a:pt x="0" y="403222"/>
                      <a:pt x="0" y="898865"/>
                    </a:cubicBezTo>
                    <a:cubicBezTo>
                      <a:pt x="0" y="1394498"/>
                      <a:pt x="403222" y="1797730"/>
                      <a:pt x="898865" y="1797730"/>
                    </a:cubicBezTo>
                    <a:cubicBezTo>
                      <a:pt x="1394508" y="1797730"/>
                      <a:pt x="1797729" y="1394508"/>
                      <a:pt x="1797729" y="898865"/>
                    </a:cubicBezTo>
                    <a:cubicBezTo>
                      <a:pt x="1797729" y="403222"/>
                      <a:pt x="1394498" y="0"/>
                      <a:pt x="898865" y="0"/>
                    </a:cubicBezTo>
                    <a:close/>
                    <a:moveTo>
                      <a:pt x="1599848" y="803243"/>
                    </a:moveTo>
                    <a:lnTo>
                      <a:pt x="1314221" y="803243"/>
                    </a:lnTo>
                    <a:cubicBezTo>
                      <a:pt x="1305573" y="612620"/>
                      <a:pt x="1271254" y="434969"/>
                      <a:pt x="1215276" y="295323"/>
                    </a:cubicBezTo>
                    <a:cubicBezTo>
                      <a:pt x="1210199" y="282664"/>
                      <a:pt x="1204960" y="270415"/>
                      <a:pt x="1199569" y="258509"/>
                    </a:cubicBezTo>
                    <a:cubicBezTo>
                      <a:pt x="1412215" y="358759"/>
                      <a:pt x="1567063" y="561832"/>
                      <a:pt x="1599848" y="803243"/>
                    </a:cubicBezTo>
                    <a:close/>
                    <a:moveTo>
                      <a:pt x="197891" y="994486"/>
                    </a:moveTo>
                    <a:lnTo>
                      <a:pt x="483518" y="994486"/>
                    </a:lnTo>
                    <a:cubicBezTo>
                      <a:pt x="492166" y="1185110"/>
                      <a:pt x="526485" y="1362761"/>
                      <a:pt x="582463" y="1502407"/>
                    </a:cubicBezTo>
                    <a:cubicBezTo>
                      <a:pt x="587540" y="1515066"/>
                      <a:pt x="592779" y="1527315"/>
                      <a:pt x="598170" y="1539221"/>
                    </a:cubicBezTo>
                    <a:cubicBezTo>
                      <a:pt x="385515" y="1438961"/>
                      <a:pt x="230667" y="1235897"/>
                      <a:pt x="197891" y="994486"/>
                    </a:cubicBezTo>
                    <a:close/>
                    <a:moveTo>
                      <a:pt x="582454" y="295313"/>
                    </a:moveTo>
                    <a:cubicBezTo>
                      <a:pt x="526475" y="434959"/>
                      <a:pt x="492157" y="612610"/>
                      <a:pt x="483508" y="803234"/>
                    </a:cubicBezTo>
                    <a:lnTo>
                      <a:pt x="197882" y="803234"/>
                    </a:lnTo>
                    <a:cubicBezTo>
                      <a:pt x="230657" y="561823"/>
                      <a:pt x="385515" y="358759"/>
                      <a:pt x="598160" y="258499"/>
                    </a:cubicBezTo>
                    <a:cubicBezTo>
                      <a:pt x="592779" y="270396"/>
                      <a:pt x="587531" y="282654"/>
                      <a:pt x="582454" y="295313"/>
                    </a:cubicBezTo>
                    <a:close/>
                    <a:moveTo>
                      <a:pt x="898865" y="1606477"/>
                    </a:moveTo>
                    <a:cubicBezTo>
                      <a:pt x="827580" y="1606477"/>
                      <a:pt x="693792" y="1391298"/>
                      <a:pt x="674856" y="994486"/>
                    </a:cubicBezTo>
                    <a:lnTo>
                      <a:pt x="1122874" y="994486"/>
                    </a:lnTo>
                    <a:cubicBezTo>
                      <a:pt x="1103938" y="1391298"/>
                      <a:pt x="970150" y="1606477"/>
                      <a:pt x="898865" y="1606477"/>
                    </a:cubicBezTo>
                    <a:close/>
                    <a:moveTo>
                      <a:pt x="674856" y="803243"/>
                    </a:moveTo>
                    <a:cubicBezTo>
                      <a:pt x="693792" y="406432"/>
                      <a:pt x="827589" y="191253"/>
                      <a:pt x="898865" y="191253"/>
                    </a:cubicBezTo>
                    <a:cubicBezTo>
                      <a:pt x="970140" y="191253"/>
                      <a:pt x="1103938" y="406432"/>
                      <a:pt x="1122874" y="803243"/>
                    </a:cubicBezTo>
                    <a:lnTo>
                      <a:pt x="674856" y="803243"/>
                    </a:lnTo>
                    <a:close/>
                    <a:moveTo>
                      <a:pt x="1199560" y="1539231"/>
                    </a:moveTo>
                    <a:cubicBezTo>
                      <a:pt x="1204941" y="1527334"/>
                      <a:pt x="1210189" y="1515075"/>
                      <a:pt x="1215266" y="1502416"/>
                    </a:cubicBezTo>
                    <a:cubicBezTo>
                      <a:pt x="1271245" y="1362770"/>
                      <a:pt x="1305563" y="1185120"/>
                      <a:pt x="1314212" y="994496"/>
                    </a:cubicBezTo>
                    <a:lnTo>
                      <a:pt x="1599838" y="994496"/>
                    </a:lnTo>
                    <a:cubicBezTo>
                      <a:pt x="1567063" y="1235897"/>
                      <a:pt x="1412215" y="1438961"/>
                      <a:pt x="1199560" y="1539231"/>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3" name="Freeform: Shape 52">
                <a:extLst>
                  <a:ext uri="{FF2B5EF4-FFF2-40B4-BE49-F238E27FC236}">
                    <a16:creationId xmlns:a16="http://schemas.microsoft.com/office/drawing/2014/main" id="{218B4A06-D280-4B77-A1B6-35B26606310B}"/>
                  </a:ext>
                </a:extLst>
              </p:cNvPr>
              <p:cNvSpPr/>
              <p:nvPr/>
            </p:nvSpPr>
            <p:spPr>
              <a:xfrm>
                <a:off x="5201633" y="5393028"/>
                <a:ext cx="1781180" cy="190505"/>
              </a:xfrm>
              <a:custGeom>
                <a:avLst/>
                <a:gdLst>
                  <a:gd name="connsiteX0" fmla="*/ 1693116 w 1781175"/>
                  <a:gd name="connsiteY0" fmla="*/ 0 h 190500"/>
                  <a:gd name="connsiteX1" fmla="*/ 95621 w 1781175"/>
                  <a:gd name="connsiteY1" fmla="*/ 0 h 190500"/>
                  <a:gd name="connsiteX2" fmla="*/ 0 w 1781175"/>
                  <a:gd name="connsiteY2" fmla="*/ 95621 h 190500"/>
                  <a:gd name="connsiteX3" fmla="*/ 95621 w 1781175"/>
                  <a:gd name="connsiteY3" fmla="*/ 191243 h 190500"/>
                  <a:gd name="connsiteX4" fmla="*/ 1693107 w 1781175"/>
                  <a:gd name="connsiteY4" fmla="*/ 191243 h 190500"/>
                  <a:gd name="connsiteX5" fmla="*/ 1788728 w 1781175"/>
                  <a:gd name="connsiteY5" fmla="*/ 95621 h 190500"/>
                  <a:gd name="connsiteX6" fmla="*/ 1693116 w 178117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1175" h="190500">
                    <a:moveTo>
                      <a:pt x="1693116" y="0"/>
                    </a:moveTo>
                    <a:lnTo>
                      <a:pt x="95621" y="0"/>
                    </a:lnTo>
                    <a:cubicBezTo>
                      <a:pt x="42805" y="0"/>
                      <a:pt x="0" y="42815"/>
                      <a:pt x="0" y="95621"/>
                    </a:cubicBezTo>
                    <a:cubicBezTo>
                      <a:pt x="0" y="148428"/>
                      <a:pt x="42815" y="191243"/>
                      <a:pt x="95621" y="191243"/>
                    </a:cubicBezTo>
                    <a:lnTo>
                      <a:pt x="1693107" y="191243"/>
                    </a:lnTo>
                    <a:cubicBezTo>
                      <a:pt x="1745923" y="191243"/>
                      <a:pt x="1788728" y="148428"/>
                      <a:pt x="1788728" y="95621"/>
                    </a:cubicBezTo>
                    <a:cubicBezTo>
                      <a:pt x="1788728" y="42815"/>
                      <a:pt x="1745923" y="0"/>
                      <a:pt x="1693116"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4" name="Freeform: Shape 53">
                <a:extLst>
                  <a:ext uri="{FF2B5EF4-FFF2-40B4-BE49-F238E27FC236}">
                    <a16:creationId xmlns:a16="http://schemas.microsoft.com/office/drawing/2014/main" id="{FE43F983-D04D-4EA6-A9EE-39F5E089FCA9}"/>
                  </a:ext>
                </a:extLst>
              </p:cNvPr>
              <p:cNvSpPr/>
              <p:nvPr/>
            </p:nvSpPr>
            <p:spPr>
              <a:xfrm>
                <a:off x="5201633" y="5804211"/>
                <a:ext cx="1781180" cy="190505"/>
              </a:xfrm>
              <a:custGeom>
                <a:avLst/>
                <a:gdLst>
                  <a:gd name="connsiteX0" fmla="*/ 1693116 w 1781175"/>
                  <a:gd name="connsiteY0" fmla="*/ 0 h 190500"/>
                  <a:gd name="connsiteX1" fmla="*/ 95621 w 1781175"/>
                  <a:gd name="connsiteY1" fmla="*/ 0 h 190500"/>
                  <a:gd name="connsiteX2" fmla="*/ 0 w 1781175"/>
                  <a:gd name="connsiteY2" fmla="*/ 95621 h 190500"/>
                  <a:gd name="connsiteX3" fmla="*/ 95621 w 1781175"/>
                  <a:gd name="connsiteY3" fmla="*/ 191243 h 190500"/>
                  <a:gd name="connsiteX4" fmla="*/ 1693107 w 1781175"/>
                  <a:gd name="connsiteY4" fmla="*/ 191243 h 190500"/>
                  <a:gd name="connsiteX5" fmla="*/ 1788728 w 1781175"/>
                  <a:gd name="connsiteY5" fmla="*/ 95621 h 190500"/>
                  <a:gd name="connsiteX6" fmla="*/ 1693116 w 178117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81175" h="190500">
                    <a:moveTo>
                      <a:pt x="1693116" y="0"/>
                    </a:moveTo>
                    <a:lnTo>
                      <a:pt x="95621" y="0"/>
                    </a:lnTo>
                    <a:cubicBezTo>
                      <a:pt x="42805" y="0"/>
                      <a:pt x="0" y="42815"/>
                      <a:pt x="0" y="95621"/>
                    </a:cubicBezTo>
                    <a:cubicBezTo>
                      <a:pt x="0" y="148428"/>
                      <a:pt x="42815" y="191243"/>
                      <a:pt x="95621" y="191243"/>
                    </a:cubicBezTo>
                    <a:lnTo>
                      <a:pt x="1693107" y="191243"/>
                    </a:lnTo>
                    <a:cubicBezTo>
                      <a:pt x="1745923" y="191243"/>
                      <a:pt x="1788728" y="148428"/>
                      <a:pt x="1788728" y="95621"/>
                    </a:cubicBezTo>
                    <a:cubicBezTo>
                      <a:pt x="1788728" y="42815"/>
                      <a:pt x="1745923" y="0"/>
                      <a:pt x="1693116"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5" name="Freeform: Shape 54">
                <a:extLst>
                  <a:ext uri="{FF2B5EF4-FFF2-40B4-BE49-F238E27FC236}">
                    <a16:creationId xmlns:a16="http://schemas.microsoft.com/office/drawing/2014/main" id="{C0A970D6-50E9-4418-A518-BB72F8D579AE}"/>
                  </a:ext>
                </a:extLst>
              </p:cNvPr>
              <p:cNvSpPr/>
              <p:nvPr/>
            </p:nvSpPr>
            <p:spPr>
              <a:xfrm>
                <a:off x="5201633" y="6215379"/>
                <a:ext cx="981076" cy="190505"/>
              </a:xfrm>
              <a:custGeom>
                <a:avLst/>
                <a:gdLst>
                  <a:gd name="connsiteX0" fmla="*/ 889873 w 981075"/>
                  <a:gd name="connsiteY0" fmla="*/ 0 h 190500"/>
                  <a:gd name="connsiteX1" fmla="*/ 95621 w 981075"/>
                  <a:gd name="connsiteY1" fmla="*/ 0 h 190500"/>
                  <a:gd name="connsiteX2" fmla="*/ 0 w 981075"/>
                  <a:gd name="connsiteY2" fmla="*/ 95621 h 190500"/>
                  <a:gd name="connsiteX3" fmla="*/ 95621 w 981075"/>
                  <a:gd name="connsiteY3" fmla="*/ 191243 h 190500"/>
                  <a:gd name="connsiteX4" fmla="*/ 889873 w 981075"/>
                  <a:gd name="connsiteY4" fmla="*/ 191243 h 190500"/>
                  <a:gd name="connsiteX5" fmla="*/ 985495 w 981075"/>
                  <a:gd name="connsiteY5" fmla="*/ 95621 h 190500"/>
                  <a:gd name="connsiteX6" fmla="*/ 889873 w 98107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1075" h="190500">
                    <a:moveTo>
                      <a:pt x="889873" y="0"/>
                    </a:moveTo>
                    <a:lnTo>
                      <a:pt x="95621" y="0"/>
                    </a:lnTo>
                    <a:cubicBezTo>
                      <a:pt x="42805" y="0"/>
                      <a:pt x="0" y="42815"/>
                      <a:pt x="0" y="95621"/>
                    </a:cubicBezTo>
                    <a:cubicBezTo>
                      <a:pt x="0" y="148428"/>
                      <a:pt x="42815" y="191243"/>
                      <a:pt x="95621" y="191243"/>
                    </a:cubicBezTo>
                    <a:lnTo>
                      <a:pt x="889873" y="191243"/>
                    </a:lnTo>
                    <a:cubicBezTo>
                      <a:pt x="942689" y="191243"/>
                      <a:pt x="985495" y="148428"/>
                      <a:pt x="985495" y="95621"/>
                    </a:cubicBezTo>
                    <a:cubicBezTo>
                      <a:pt x="985495" y="42815"/>
                      <a:pt x="942689" y="0"/>
                      <a:pt x="889873"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56" name="Freeform: Shape 55">
                <a:extLst>
                  <a:ext uri="{FF2B5EF4-FFF2-40B4-BE49-F238E27FC236}">
                    <a16:creationId xmlns:a16="http://schemas.microsoft.com/office/drawing/2014/main" id="{0E62D8CF-DF21-4E52-9906-3C3B63BBD0DC}"/>
                  </a:ext>
                </a:extLst>
              </p:cNvPr>
              <p:cNvSpPr/>
              <p:nvPr/>
            </p:nvSpPr>
            <p:spPr>
              <a:xfrm>
                <a:off x="6406485" y="6215379"/>
                <a:ext cx="581024" cy="190505"/>
              </a:xfrm>
              <a:custGeom>
                <a:avLst/>
                <a:gdLst>
                  <a:gd name="connsiteX0" fmla="*/ 492748 w 581025"/>
                  <a:gd name="connsiteY0" fmla="*/ 0 h 190500"/>
                  <a:gd name="connsiteX1" fmla="*/ 95621 w 581025"/>
                  <a:gd name="connsiteY1" fmla="*/ 0 h 190500"/>
                  <a:gd name="connsiteX2" fmla="*/ 0 w 581025"/>
                  <a:gd name="connsiteY2" fmla="*/ 95621 h 190500"/>
                  <a:gd name="connsiteX3" fmla="*/ 95621 w 581025"/>
                  <a:gd name="connsiteY3" fmla="*/ 191243 h 190500"/>
                  <a:gd name="connsiteX4" fmla="*/ 492748 w 581025"/>
                  <a:gd name="connsiteY4" fmla="*/ 191243 h 190500"/>
                  <a:gd name="connsiteX5" fmla="*/ 588369 w 581025"/>
                  <a:gd name="connsiteY5" fmla="*/ 95621 h 190500"/>
                  <a:gd name="connsiteX6" fmla="*/ 492748 w 581025"/>
                  <a:gd name="connsiteY6"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1025" h="190500">
                    <a:moveTo>
                      <a:pt x="492748" y="0"/>
                    </a:moveTo>
                    <a:lnTo>
                      <a:pt x="95621" y="0"/>
                    </a:lnTo>
                    <a:cubicBezTo>
                      <a:pt x="42806" y="0"/>
                      <a:pt x="0" y="42815"/>
                      <a:pt x="0" y="95621"/>
                    </a:cubicBezTo>
                    <a:cubicBezTo>
                      <a:pt x="0" y="148428"/>
                      <a:pt x="42815" y="191243"/>
                      <a:pt x="95621" y="191243"/>
                    </a:cubicBezTo>
                    <a:lnTo>
                      <a:pt x="492748" y="191243"/>
                    </a:lnTo>
                    <a:cubicBezTo>
                      <a:pt x="545564" y="191243"/>
                      <a:pt x="588369" y="148428"/>
                      <a:pt x="588369" y="95621"/>
                    </a:cubicBezTo>
                    <a:cubicBezTo>
                      <a:pt x="588369" y="42815"/>
                      <a:pt x="545564" y="0"/>
                      <a:pt x="492748"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grpSp>
      <p:grpSp>
        <p:nvGrpSpPr>
          <p:cNvPr id="21" name="Group 20"/>
          <p:cNvGrpSpPr/>
          <p:nvPr/>
        </p:nvGrpSpPr>
        <p:grpSpPr>
          <a:xfrm>
            <a:off x="5407514" y="2462174"/>
            <a:ext cx="528591" cy="506458"/>
            <a:chOff x="5109155" y="3025813"/>
            <a:chExt cx="528591" cy="506458"/>
          </a:xfrm>
        </p:grpSpPr>
        <p:sp>
          <p:nvSpPr>
            <p:cNvPr id="20" name="Oval 19">
              <a:extLst>
                <a:ext uri="{FF2B5EF4-FFF2-40B4-BE49-F238E27FC236}">
                  <a16:creationId xmlns:a16="http://schemas.microsoft.com/office/drawing/2014/main" id="{FF78A7FF-4420-4422-A9F4-145A8F022A55}"/>
                </a:ext>
              </a:extLst>
            </p:cNvPr>
            <p:cNvSpPr/>
            <p:nvPr/>
          </p:nvSpPr>
          <p:spPr>
            <a:xfrm>
              <a:off x="5109155" y="3025813"/>
              <a:ext cx="528591" cy="50645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Verdana"/>
                <a:ea typeface="+mn-ea"/>
                <a:cs typeface="+mn-cs"/>
              </a:endParaRPr>
            </a:p>
          </p:txBody>
        </p:sp>
        <p:grpSp>
          <p:nvGrpSpPr>
            <p:cNvPr id="62" name="Graphic 60">
              <a:extLst>
                <a:ext uri="{FF2B5EF4-FFF2-40B4-BE49-F238E27FC236}">
                  <a16:creationId xmlns:a16="http://schemas.microsoft.com/office/drawing/2014/main" id="{75AA3E0C-9D35-46A5-9741-9ABD863D39E0}"/>
                </a:ext>
              </a:extLst>
            </p:cNvPr>
            <p:cNvGrpSpPr/>
            <p:nvPr/>
          </p:nvGrpSpPr>
          <p:grpSpPr>
            <a:xfrm>
              <a:off x="5203574" y="3138580"/>
              <a:ext cx="339754" cy="325528"/>
              <a:chOff x="3657600" y="990600"/>
              <a:chExt cx="4876800" cy="4876800"/>
            </a:xfrm>
            <a:solidFill>
              <a:schemeClr val="bg1"/>
            </a:solidFill>
          </p:grpSpPr>
          <p:sp>
            <p:nvSpPr>
              <p:cNvPr id="63" name="Freeform: Shape 62">
                <a:extLst>
                  <a:ext uri="{FF2B5EF4-FFF2-40B4-BE49-F238E27FC236}">
                    <a16:creationId xmlns:a16="http://schemas.microsoft.com/office/drawing/2014/main" id="{D22D5371-CF27-4B39-9B63-BF4F87420A60}"/>
                  </a:ext>
                </a:extLst>
              </p:cNvPr>
              <p:cNvSpPr/>
              <p:nvPr/>
            </p:nvSpPr>
            <p:spPr>
              <a:xfrm>
                <a:off x="5687635" y="2152650"/>
                <a:ext cx="1714500" cy="1714500"/>
              </a:xfrm>
              <a:custGeom>
                <a:avLst/>
                <a:gdLst>
                  <a:gd name="connsiteX0" fmla="*/ 857250 w 1714500"/>
                  <a:gd name="connsiteY0" fmla="*/ 0 h 1714500"/>
                  <a:gd name="connsiteX1" fmla="*/ 0 w 1714500"/>
                  <a:gd name="connsiteY1" fmla="*/ 857250 h 1714500"/>
                  <a:gd name="connsiteX2" fmla="*/ 857250 w 1714500"/>
                  <a:gd name="connsiteY2" fmla="*/ 1714500 h 1714500"/>
                  <a:gd name="connsiteX3" fmla="*/ 1714500 w 1714500"/>
                  <a:gd name="connsiteY3" fmla="*/ 857250 h 1714500"/>
                  <a:gd name="connsiteX4" fmla="*/ 857250 w 1714500"/>
                  <a:gd name="connsiteY4" fmla="*/ 0 h 1714500"/>
                  <a:gd name="connsiteX5" fmla="*/ 572652 w 1714500"/>
                  <a:gd name="connsiteY5" fmla="*/ 254441 h 1714500"/>
                  <a:gd name="connsiteX6" fmla="*/ 470040 w 1714500"/>
                  <a:gd name="connsiteY6" fmla="*/ 762000 h 1714500"/>
                  <a:gd name="connsiteX7" fmla="*/ 197406 w 1714500"/>
                  <a:gd name="connsiteY7" fmla="*/ 762000 h 1714500"/>
                  <a:gd name="connsiteX8" fmla="*/ 572652 w 1714500"/>
                  <a:gd name="connsiteY8" fmla="*/ 254441 h 1714500"/>
                  <a:gd name="connsiteX9" fmla="*/ 197415 w 1714500"/>
                  <a:gd name="connsiteY9" fmla="*/ 952500 h 1714500"/>
                  <a:gd name="connsiteX10" fmla="*/ 470049 w 1714500"/>
                  <a:gd name="connsiteY10" fmla="*/ 952500 h 1714500"/>
                  <a:gd name="connsiteX11" fmla="*/ 572662 w 1714500"/>
                  <a:gd name="connsiteY11" fmla="*/ 1460059 h 1714500"/>
                  <a:gd name="connsiteX12" fmla="*/ 197415 w 1714500"/>
                  <a:gd name="connsiteY12" fmla="*/ 952500 h 1714500"/>
                  <a:gd name="connsiteX13" fmla="*/ 857250 w 1714500"/>
                  <a:gd name="connsiteY13" fmla="*/ 1524000 h 1714500"/>
                  <a:gd name="connsiteX14" fmla="*/ 660644 w 1714500"/>
                  <a:gd name="connsiteY14" fmla="*/ 952500 h 1714500"/>
                  <a:gd name="connsiteX15" fmla="*/ 1053856 w 1714500"/>
                  <a:gd name="connsiteY15" fmla="*/ 952500 h 1714500"/>
                  <a:gd name="connsiteX16" fmla="*/ 857250 w 1714500"/>
                  <a:gd name="connsiteY16" fmla="*/ 1524000 h 1714500"/>
                  <a:gd name="connsiteX17" fmla="*/ 660644 w 1714500"/>
                  <a:gd name="connsiteY17" fmla="*/ 762000 h 1714500"/>
                  <a:gd name="connsiteX18" fmla="*/ 857250 w 1714500"/>
                  <a:gd name="connsiteY18" fmla="*/ 190500 h 1714500"/>
                  <a:gd name="connsiteX19" fmla="*/ 1053856 w 1714500"/>
                  <a:gd name="connsiteY19" fmla="*/ 762000 h 1714500"/>
                  <a:gd name="connsiteX20" fmla="*/ 660644 w 1714500"/>
                  <a:gd name="connsiteY20" fmla="*/ 762000 h 1714500"/>
                  <a:gd name="connsiteX21" fmla="*/ 1517085 w 1714500"/>
                  <a:gd name="connsiteY21" fmla="*/ 762000 h 1714500"/>
                  <a:gd name="connsiteX22" fmla="*/ 1244451 w 1714500"/>
                  <a:gd name="connsiteY22" fmla="*/ 762000 h 1714500"/>
                  <a:gd name="connsiteX23" fmla="*/ 1141838 w 1714500"/>
                  <a:gd name="connsiteY23" fmla="*/ 254441 h 1714500"/>
                  <a:gd name="connsiteX24" fmla="*/ 1517085 w 1714500"/>
                  <a:gd name="connsiteY24" fmla="*/ 762000 h 1714500"/>
                  <a:gd name="connsiteX25" fmla="*/ 1141848 w 1714500"/>
                  <a:gd name="connsiteY25" fmla="*/ 1460059 h 1714500"/>
                  <a:gd name="connsiteX26" fmla="*/ 1244460 w 1714500"/>
                  <a:gd name="connsiteY26" fmla="*/ 952500 h 1714500"/>
                  <a:gd name="connsiteX27" fmla="*/ 1517095 w 1714500"/>
                  <a:gd name="connsiteY27" fmla="*/ 952500 h 1714500"/>
                  <a:gd name="connsiteX28" fmla="*/ 1141848 w 1714500"/>
                  <a:gd name="connsiteY28" fmla="*/ 1460059 h 1714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14500" h="1714500">
                    <a:moveTo>
                      <a:pt x="857250" y="0"/>
                    </a:moveTo>
                    <a:cubicBezTo>
                      <a:pt x="384562" y="0"/>
                      <a:pt x="0" y="384562"/>
                      <a:pt x="0" y="857250"/>
                    </a:cubicBezTo>
                    <a:cubicBezTo>
                      <a:pt x="0" y="1329938"/>
                      <a:pt x="384562" y="1714500"/>
                      <a:pt x="857250" y="1714500"/>
                    </a:cubicBezTo>
                    <a:cubicBezTo>
                      <a:pt x="1329938" y="1714500"/>
                      <a:pt x="1714500" y="1329938"/>
                      <a:pt x="1714500" y="857250"/>
                    </a:cubicBezTo>
                    <a:cubicBezTo>
                      <a:pt x="1714500" y="384562"/>
                      <a:pt x="1329938" y="0"/>
                      <a:pt x="857250" y="0"/>
                    </a:cubicBezTo>
                    <a:close/>
                    <a:moveTo>
                      <a:pt x="572652" y="254441"/>
                    </a:moveTo>
                    <a:cubicBezTo>
                      <a:pt x="513331" y="393459"/>
                      <a:pt x="478803" y="575081"/>
                      <a:pt x="470040" y="762000"/>
                    </a:cubicBezTo>
                    <a:lnTo>
                      <a:pt x="197406" y="762000"/>
                    </a:lnTo>
                    <a:cubicBezTo>
                      <a:pt x="229714" y="537258"/>
                      <a:pt x="374437" y="348405"/>
                      <a:pt x="572652" y="254441"/>
                    </a:cubicBezTo>
                    <a:close/>
                    <a:moveTo>
                      <a:pt x="197415" y="952500"/>
                    </a:moveTo>
                    <a:lnTo>
                      <a:pt x="470049" y="952500"/>
                    </a:lnTo>
                    <a:cubicBezTo>
                      <a:pt x="478812" y="1139419"/>
                      <a:pt x="513350" y="1321041"/>
                      <a:pt x="572662" y="1460059"/>
                    </a:cubicBezTo>
                    <a:cubicBezTo>
                      <a:pt x="374437" y="1366095"/>
                      <a:pt x="229714" y="1177242"/>
                      <a:pt x="197415" y="952500"/>
                    </a:cubicBezTo>
                    <a:close/>
                    <a:moveTo>
                      <a:pt x="857250" y="1524000"/>
                    </a:moveTo>
                    <a:cubicBezTo>
                      <a:pt x="802215" y="1524000"/>
                      <a:pt x="678856" y="1329766"/>
                      <a:pt x="660644" y="952500"/>
                    </a:cubicBezTo>
                    <a:lnTo>
                      <a:pt x="1053856" y="952500"/>
                    </a:lnTo>
                    <a:cubicBezTo>
                      <a:pt x="1035644" y="1329766"/>
                      <a:pt x="912285" y="1524000"/>
                      <a:pt x="857250" y="1524000"/>
                    </a:cubicBezTo>
                    <a:close/>
                    <a:moveTo>
                      <a:pt x="660644" y="762000"/>
                    </a:moveTo>
                    <a:cubicBezTo>
                      <a:pt x="678856" y="384734"/>
                      <a:pt x="802215" y="190500"/>
                      <a:pt x="857250" y="190500"/>
                    </a:cubicBezTo>
                    <a:cubicBezTo>
                      <a:pt x="912285" y="190500"/>
                      <a:pt x="1035644" y="384734"/>
                      <a:pt x="1053856" y="762000"/>
                    </a:cubicBezTo>
                    <a:lnTo>
                      <a:pt x="660644" y="762000"/>
                    </a:lnTo>
                    <a:close/>
                    <a:moveTo>
                      <a:pt x="1517085" y="762000"/>
                    </a:moveTo>
                    <a:lnTo>
                      <a:pt x="1244451" y="762000"/>
                    </a:lnTo>
                    <a:cubicBezTo>
                      <a:pt x="1235688" y="575081"/>
                      <a:pt x="1201150" y="393459"/>
                      <a:pt x="1141838" y="254441"/>
                    </a:cubicBezTo>
                    <a:cubicBezTo>
                      <a:pt x="1340053" y="348405"/>
                      <a:pt x="1484786" y="537258"/>
                      <a:pt x="1517085" y="762000"/>
                    </a:cubicBezTo>
                    <a:close/>
                    <a:moveTo>
                      <a:pt x="1141848" y="1460059"/>
                    </a:moveTo>
                    <a:cubicBezTo>
                      <a:pt x="1201169" y="1321041"/>
                      <a:pt x="1235697" y="1139419"/>
                      <a:pt x="1244460" y="952500"/>
                    </a:cubicBezTo>
                    <a:lnTo>
                      <a:pt x="1517095" y="952500"/>
                    </a:lnTo>
                    <a:cubicBezTo>
                      <a:pt x="1484786" y="1177242"/>
                      <a:pt x="1340053" y="1366095"/>
                      <a:pt x="1141848" y="1460059"/>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26" name="Freeform: Shape 125">
                <a:extLst>
                  <a:ext uri="{FF2B5EF4-FFF2-40B4-BE49-F238E27FC236}">
                    <a16:creationId xmlns:a16="http://schemas.microsoft.com/office/drawing/2014/main" id="{9F2BCD4C-17F1-4F33-85B5-DCE9D9D379E8}"/>
                  </a:ext>
                </a:extLst>
              </p:cNvPr>
              <p:cNvSpPr/>
              <p:nvPr/>
            </p:nvSpPr>
            <p:spPr>
              <a:xfrm>
                <a:off x="6449663" y="1371600"/>
                <a:ext cx="190500" cy="190500"/>
              </a:xfrm>
              <a:custGeom>
                <a:avLst/>
                <a:gdLst>
                  <a:gd name="connsiteX0" fmla="*/ 162592 w 190500"/>
                  <a:gd name="connsiteY0" fmla="*/ 27908 h 190500"/>
                  <a:gd name="connsiteX1" fmla="*/ 95250 w 190500"/>
                  <a:gd name="connsiteY1" fmla="*/ 0 h 190500"/>
                  <a:gd name="connsiteX2" fmla="*/ 27908 w 190500"/>
                  <a:gd name="connsiteY2" fmla="*/ 27908 h 190500"/>
                  <a:gd name="connsiteX3" fmla="*/ 0 w 190500"/>
                  <a:gd name="connsiteY3" fmla="*/ 95250 h 190500"/>
                  <a:gd name="connsiteX4" fmla="*/ 27908 w 190500"/>
                  <a:gd name="connsiteY4" fmla="*/ 162582 h 190500"/>
                  <a:gd name="connsiteX5" fmla="*/ 95250 w 190500"/>
                  <a:gd name="connsiteY5" fmla="*/ 190500 h 190500"/>
                  <a:gd name="connsiteX6" fmla="*/ 162592 w 190500"/>
                  <a:gd name="connsiteY6" fmla="*/ 162582 h 190500"/>
                  <a:gd name="connsiteX7" fmla="*/ 190500 w 190500"/>
                  <a:gd name="connsiteY7" fmla="*/ 95250 h 190500"/>
                  <a:gd name="connsiteX8" fmla="*/ 162592 w 190500"/>
                  <a:gd name="connsiteY8" fmla="*/ 2790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0" h="190500">
                    <a:moveTo>
                      <a:pt x="162592" y="27908"/>
                    </a:moveTo>
                    <a:cubicBezTo>
                      <a:pt x="144875" y="10192"/>
                      <a:pt x="120301" y="0"/>
                      <a:pt x="95250" y="0"/>
                    </a:cubicBezTo>
                    <a:cubicBezTo>
                      <a:pt x="70104" y="0"/>
                      <a:pt x="45625" y="10182"/>
                      <a:pt x="27908" y="27908"/>
                    </a:cubicBezTo>
                    <a:cubicBezTo>
                      <a:pt x="10096" y="45625"/>
                      <a:pt x="0" y="70199"/>
                      <a:pt x="0" y="95250"/>
                    </a:cubicBezTo>
                    <a:cubicBezTo>
                      <a:pt x="0" y="120301"/>
                      <a:pt x="10096" y="144875"/>
                      <a:pt x="27908" y="162582"/>
                    </a:cubicBezTo>
                    <a:cubicBezTo>
                      <a:pt x="45625" y="180299"/>
                      <a:pt x="70113" y="190500"/>
                      <a:pt x="95250" y="190500"/>
                    </a:cubicBezTo>
                    <a:cubicBezTo>
                      <a:pt x="120301" y="190500"/>
                      <a:pt x="144875" y="180308"/>
                      <a:pt x="162592" y="162582"/>
                    </a:cubicBezTo>
                    <a:cubicBezTo>
                      <a:pt x="180299" y="144875"/>
                      <a:pt x="190500" y="120301"/>
                      <a:pt x="190500" y="95250"/>
                    </a:cubicBezTo>
                    <a:cubicBezTo>
                      <a:pt x="190500" y="70199"/>
                      <a:pt x="180308" y="45625"/>
                      <a:pt x="162592" y="2790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127" name="Freeform: Shape 126">
                <a:extLst>
                  <a:ext uri="{FF2B5EF4-FFF2-40B4-BE49-F238E27FC236}">
                    <a16:creationId xmlns:a16="http://schemas.microsoft.com/office/drawing/2014/main" id="{6FAF7B73-FF08-415A-98FE-1FE41F27DA4A}"/>
                  </a:ext>
                </a:extLst>
              </p:cNvPr>
              <p:cNvSpPr/>
              <p:nvPr/>
            </p:nvSpPr>
            <p:spPr>
              <a:xfrm>
                <a:off x="4171950" y="990600"/>
                <a:ext cx="3848100" cy="4876800"/>
              </a:xfrm>
              <a:custGeom>
                <a:avLst/>
                <a:gdLst>
                  <a:gd name="connsiteX0" fmla="*/ 3752850 w 3848100"/>
                  <a:gd name="connsiteY0" fmla="*/ 0 h 4876800"/>
                  <a:gd name="connsiteX1" fmla="*/ 1183529 w 3848100"/>
                  <a:gd name="connsiteY1" fmla="*/ 0 h 4876800"/>
                  <a:gd name="connsiteX2" fmla="*/ 897779 w 3848100"/>
                  <a:gd name="connsiteY2" fmla="*/ 285750 h 4876800"/>
                  <a:gd name="connsiteX3" fmla="*/ 897779 w 3848100"/>
                  <a:gd name="connsiteY3" fmla="*/ 1754467 h 4876800"/>
                  <a:gd name="connsiteX4" fmla="*/ 0 w 3848100"/>
                  <a:gd name="connsiteY4" fmla="*/ 3538385 h 4876800"/>
                  <a:gd name="connsiteX5" fmla="*/ 0 w 3848100"/>
                  <a:gd name="connsiteY5" fmla="*/ 4781550 h 4876800"/>
                  <a:gd name="connsiteX6" fmla="*/ 95250 w 3848100"/>
                  <a:gd name="connsiteY6" fmla="*/ 4876800 h 4876800"/>
                  <a:gd name="connsiteX7" fmla="*/ 190500 w 3848100"/>
                  <a:gd name="connsiteY7" fmla="*/ 4781550 h 4876800"/>
                  <a:gd name="connsiteX8" fmla="*/ 190500 w 3848100"/>
                  <a:gd name="connsiteY8" fmla="*/ 3538385 h 4876800"/>
                  <a:gd name="connsiteX9" fmla="*/ 897779 w 3848100"/>
                  <a:gd name="connsiteY9" fmla="*/ 1998069 h 4876800"/>
                  <a:gd name="connsiteX10" fmla="*/ 897779 w 3848100"/>
                  <a:gd name="connsiteY10" fmla="*/ 3462871 h 4876800"/>
                  <a:gd name="connsiteX11" fmla="*/ 1031929 w 3848100"/>
                  <a:gd name="connsiteY11" fmla="*/ 3706187 h 4876800"/>
                  <a:gd name="connsiteX12" fmla="*/ 1309297 w 3848100"/>
                  <a:gd name="connsiteY12" fmla="*/ 3722627 h 4876800"/>
                  <a:gd name="connsiteX13" fmla="*/ 1872996 w 3848100"/>
                  <a:gd name="connsiteY13" fmla="*/ 3454022 h 4876800"/>
                  <a:gd name="connsiteX14" fmla="*/ 2047018 w 3848100"/>
                  <a:gd name="connsiteY14" fmla="*/ 3484664 h 4876800"/>
                  <a:gd name="connsiteX15" fmla="*/ 2052847 w 3848100"/>
                  <a:gd name="connsiteY15" fmla="*/ 3692042 h 4876800"/>
                  <a:gd name="connsiteX16" fmla="*/ 1647549 w 3848100"/>
                  <a:gd name="connsiteY16" fmla="*/ 4152862 h 4876800"/>
                  <a:gd name="connsiteX17" fmla="*/ 1410405 w 3848100"/>
                  <a:gd name="connsiteY17" fmla="*/ 4781550 h 4876800"/>
                  <a:gd name="connsiteX18" fmla="*/ 1505655 w 3848100"/>
                  <a:gd name="connsiteY18" fmla="*/ 4876800 h 4876800"/>
                  <a:gd name="connsiteX19" fmla="*/ 1600905 w 3848100"/>
                  <a:gd name="connsiteY19" fmla="*/ 4781550 h 4876800"/>
                  <a:gd name="connsiteX20" fmla="*/ 1790586 w 3848100"/>
                  <a:gd name="connsiteY20" fmla="*/ 4278668 h 4876800"/>
                  <a:gd name="connsiteX21" fmla="*/ 2195884 w 3848100"/>
                  <a:gd name="connsiteY21" fmla="*/ 3817839 h 4876800"/>
                  <a:gd name="connsiteX22" fmla="*/ 2182768 w 3848100"/>
                  <a:gd name="connsiteY22" fmla="*/ 3351010 h 4876800"/>
                  <a:gd name="connsiteX23" fmla="*/ 2014671 w 3848100"/>
                  <a:gd name="connsiteY23" fmla="*/ 3257541 h 4876800"/>
                  <a:gd name="connsiteX24" fmla="*/ 2873378 w 3848100"/>
                  <a:gd name="connsiteY24" fmla="*/ 3257541 h 4876800"/>
                  <a:gd name="connsiteX25" fmla="*/ 2968628 w 3848100"/>
                  <a:gd name="connsiteY25" fmla="*/ 3162291 h 4876800"/>
                  <a:gd name="connsiteX26" fmla="*/ 2873378 w 3848100"/>
                  <a:gd name="connsiteY26" fmla="*/ 3067041 h 4876800"/>
                  <a:gd name="connsiteX27" fmla="*/ 1864309 w 3848100"/>
                  <a:gd name="connsiteY27" fmla="*/ 3067041 h 4876800"/>
                  <a:gd name="connsiteX28" fmla="*/ 1769059 w 3848100"/>
                  <a:gd name="connsiteY28" fmla="*/ 3162291 h 4876800"/>
                  <a:gd name="connsiteX29" fmla="*/ 1862309 w 3848100"/>
                  <a:gd name="connsiteY29" fmla="*/ 3257436 h 4876800"/>
                  <a:gd name="connsiteX30" fmla="*/ 1791053 w 3848100"/>
                  <a:gd name="connsiteY30" fmla="*/ 3282029 h 4876800"/>
                  <a:gd name="connsiteX31" fmla="*/ 1227353 w 3848100"/>
                  <a:gd name="connsiteY31" fmla="*/ 3550634 h 4876800"/>
                  <a:gd name="connsiteX32" fmla="*/ 1133618 w 3848100"/>
                  <a:gd name="connsiteY32" fmla="*/ 3545081 h 4876800"/>
                  <a:gd name="connsiteX33" fmla="*/ 1088279 w 3848100"/>
                  <a:gd name="connsiteY33" fmla="*/ 3462852 h 4876800"/>
                  <a:gd name="connsiteX34" fmla="*/ 1088279 w 3848100"/>
                  <a:gd name="connsiteY34" fmla="*/ 555117 h 4876800"/>
                  <a:gd name="connsiteX35" fmla="*/ 1183529 w 3848100"/>
                  <a:gd name="connsiteY35" fmla="*/ 571500 h 4876800"/>
                  <a:gd name="connsiteX36" fmla="*/ 1864309 w 3848100"/>
                  <a:gd name="connsiteY36" fmla="*/ 571500 h 4876800"/>
                  <a:gd name="connsiteX37" fmla="*/ 1959559 w 3848100"/>
                  <a:gd name="connsiteY37" fmla="*/ 476250 h 4876800"/>
                  <a:gd name="connsiteX38" fmla="*/ 1864309 w 3848100"/>
                  <a:gd name="connsiteY38" fmla="*/ 381000 h 4876800"/>
                  <a:gd name="connsiteX39" fmla="*/ 1183529 w 3848100"/>
                  <a:gd name="connsiteY39" fmla="*/ 381000 h 4876800"/>
                  <a:gd name="connsiteX40" fmla="*/ 1088279 w 3848100"/>
                  <a:gd name="connsiteY40" fmla="*/ 285750 h 4876800"/>
                  <a:gd name="connsiteX41" fmla="*/ 1183529 w 3848100"/>
                  <a:gd name="connsiteY41" fmla="*/ 190500 h 4876800"/>
                  <a:gd name="connsiteX42" fmla="*/ 3657600 w 3848100"/>
                  <a:gd name="connsiteY42" fmla="*/ 190500 h 4876800"/>
                  <a:gd name="connsiteX43" fmla="*/ 3657600 w 3848100"/>
                  <a:gd name="connsiteY43" fmla="*/ 381000 h 4876800"/>
                  <a:gd name="connsiteX44" fmla="*/ 2873378 w 3848100"/>
                  <a:gd name="connsiteY44" fmla="*/ 381000 h 4876800"/>
                  <a:gd name="connsiteX45" fmla="*/ 2778128 w 3848100"/>
                  <a:gd name="connsiteY45" fmla="*/ 476250 h 4876800"/>
                  <a:gd name="connsiteX46" fmla="*/ 2873378 w 3848100"/>
                  <a:gd name="connsiteY46" fmla="*/ 571500 h 4876800"/>
                  <a:gd name="connsiteX47" fmla="*/ 3657600 w 3848100"/>
                  <a:gd name="connsiteY47" fmla="*/ 571500 h 4876800"/>
                  <a:gd name="connsiteX48" fmla="*/ 3657600 w 3848100"/>
                  <a:gd name="connsiteY48" fmla="*/ 1583360 h 4876800"/>
                  <a:gd name="connsiteX49" fmla="*/ 3752850 w 3848100"/>
                  <a:gd name="connsiteY49" fmla="*/ 1678610 h 4876800"/>
                  <a:gd name="connsiteX50" fmla="*/ 3848100 w 3848100"/>
                  <a:gd name="connsiteY50" fmla="*/ 1583360 h 4876800"/>
                  <a:gd name="connsiteX51" fmla="*/ 3848100 w 3848100"/>
                  <a:gd name="connsiteY51" fmla="*/ 95250 h 4876800"/>
                  <a:gd name="connsiteX52" fmla="*/ 3752850 w 3848100"/>
                  <a:gd name="connsiteY52" fmla="*/ 0 h 487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848100" h="4876800">
                    <a:moveTo>
                      <a:pt x="3752850" y="0"/>
                    </a:moveTo>
                    <a:lnTo>
                      <a:pt x="1183529" y="0"/>
                    </a:lnTo>
                    <a:cubicBezTo>
                      <a:pt x="1025966" y="0"/>
                      <a:pt x="897779" y="128187"/>
                      <a:pt x="897779" y="285750"/>
                    </a:cubicBezTo>
                    <a:lnTo>
                      <a:pt x="897779" y="1754467"/>
                    </a:lnTo>
                    <a:cubicBezTo>
                      <a:pt x="334766" y="2172386"/>
                      <a:pt x="0" y="2835392"/>
                      <a:pt x="0" y="3538385"/>
                    </a:cubicBezTo>
                    <a:lnTo>
                      <a:pt x="0" y="4781550"/>
                    </a:lnTo>
                    <a:cubicBezTo>
                      <a:pt x="0" y="4834147"/>
                      <a:pt x="42653" y="4876800"/>
                      <a:pt x="95250" y="4876800"/>
                    </a:cubicBezTo>
                    <a:cubicBezTo>
                      <a:pt x="147847" y="4876800"/>
                      <a:pt x="190500" y="4834147"/>
                      <a:pt x="190500" y="4781550"/>
                    </a:cubicBezTo>
                    <a:lnTo>
                      <a:pt x="190500" y="3538385"/>
                    </a:lnTo>
                    <a:cubicBezTo>
                      <a:pt x="190500" y="2944416"/>
                      <a:pt x="451857" y="2381612"/>
                      <a:pt x="897779" y="1998069"/>
                    </a:cubicBezTo>
                    <a:lnTo>
                      <a:pt x="897779" y="3462871"/>
                    </a:lnTo>
                    <a:cubicBezTo>
                      <a:pt x="897779" y="3562207"/>
                      <a:pt x="947928" y="3653171"/>
                      <a:pt x="1031929" y="3706187"/>
                    </a:cubicBezTo>
                    <a:cubicBezTo>
                      <a:pt x="1115920" y="3759203"/>
                      <a:pt x="1219610" y="3765366"/>
                      <a:pt x="1309297" y="3722627"/>
                    </a:cubicBezTo>
                    <a:lnTo>
                      <a:pt x="1872996" y="3454022"/>
                    </a:lnTo>
                    <a:cubicBezTo>
                      <a:pt x="1931546" y="3426114"/>
                      <a:pt x="2001507" y="3438430"/>
                      <a:pt x="2047018" y="3484664"/>
                    </a:cubicBezTo>
                    <a:cubicBezTo>
                      <a:pt x="2102768" y="3541290"/>
                      <a:pt x="2105320" y="3632387"/>
                      <a:pt x="2052847" y="3692042"/>
                    </a:cubicBezTo>
                    <a:lnTo>
                      <a:pt x="1647549" y="4152862"/>
                    </a:lnTo>
                    <a:cubicBezTo>
                      <a:pt x="1494625" y="4326731"/>
                      <a:pt x="1410405" y="4549998"/>
                      <a:pt x="1410405" y="4781550"/>
                    </a:cubicBezTo>
                    <a:cubicBezTo>
                      <a:pt x="1410405" y="4834147"/>
                      <a:pt x="1453058" y="4876800"/>
                      <a:pt x="1505655" y="4876800"/>
                    </a:cubicBezTo>
                    <a:cubicBezTo>
                      <a:pt x="1558252" y="4876800"/>
                      <a:pt x="1600905" y="4834147"/>
                      <a:pt x="1600905" y="4781550"/>
                    </a:cubicBezTo>
                    <a:cubicBezTo>
                      <a:pt x="1600905" y="4596346"/>
                      <a:pt x="1668266" y="4417752"/>
                      <a:pt x="1790586" y="4278668"/>
                    </a:cubicBezTo>
                    <a:lnTo>
                      <a:pt x="2195884" y="3817839"/>
                    </a:lnTo>
                    <a:cubicBezTo>
                      <a:pt x="2314004" y="3683537"/>
                      <a:pt x="2308241" y="3478483"/>
                      <a:pt x="2182768" y="3351010"/>
                    </a:cubicBezTo>
                    <a:cubicBezTo>
                      <a:pt x="2135734" y="3303232"/>
                      <a:pt x="2077079" y="3271761"/>
                      <a:pt x="2014671" y="3257541"/>
                    </a:cubicBezTo>
                    <a:lnTo>
                      <a:pt x="2873378" y="3257541"/>
                    </a:lnTo>
                    <a:cubicBezTo>
                      <a:pt x="2925975" y="3257541"/>
                      <a:pt x="2968628" y="3214888"/>
                      <a:pt x="2968628" y="3162291"/>
                    </a:cubicBezTo>
                    <a:cubicBezTo>
                      <a:pt x="2968628" y="3109693"/>
                      <a:pt x="2925975" y="3067041"/>
                      <a:pt x="2873378" y="3067041"/>
                    </a:cubicBezTo>
                    <a:lnTo>
                      <a:pt x="1864309" y="3067041"/>
                    </a:lnTo>
                    <a:cubicBezTo>
                      <a:pt x="1811712" y="3067041"/>
                      <a:pt x="1769059" y="3109693"/>
                      <a:pt x="1769059" y="3162291"/>
                    </a:cubicBezTo>
                    <a:cubicBezTo>
                      <a:pt x="1769059" y="3214211"/>
                      <a:pt x="1810636" y="3256360"/>
                      <a:pt x="1862309" y="3257436"/>
                    </a:cubicBezTo>
                    <a:cubicBezTo>
                      <a:pt x="1838068" y="3262960"/>
                      <a:pt x="1814160" y="3271018"/>
                      <a:pt x="1791053" y="3282029"/>
                    </a:cubicBezTo>
                    <a:lnTo>
                      <a:pt x="1227353" y="3550634"/>
                    </a:lnTo>
                    <a:cubicBezTo>
                      <a:pt x="1196597" y="3565284"/>
                      <a:pt x="1162441" y="3563265"/>
                      <a:pt x="1133618" y="3545081"/>
                    </a:cubicBezTo>
                    <a:cubicBezTo>
                      <a:pt x="1104795" y="3526898"/>
                      <a:pt x="1088279" y="3496923"/>
                      <a:pt x="1088279" y="3462852"/>
                    </a:cubicBezTo>
                    <a:lnTo>
                      <a:pt x="1088279" y="555117"/>
                    </a:lnTo>
                    <a:cubicBezTo>
                      <a:pt x="1118092" y="565690"/>
                      <a:pt x="1150134" y="571500"/>
                      <a:pt x="1183529" y="571500"/>
                    </a:cubicBezTo>
                    <a:lnTo>
                      <a:pt x="1864309" y="571500"/>
                    </a:lnTo>
                    <a:cubicBezTo>
                      <a:pt x="1916906" y="571500"/>
                      <a:pt x="1959559" y="528847"/>
                      <a:pt x="1959559" y="476250"/>
                    </a:cubicBezTo>
                    <a:cubicBezTo>
                      <a:pt x="1959559" y="423653"/>
                      <a:pt x="1916906" y="381000"/>
                      <a:pt x="1864309" y="381000"/>
                    </a:cubicBezTo>
                    <a:lnTo>
                      <a:pt x="1183529" y="381000"/>
                    </a:lnTo>
                    <a:cubicBezTo>
                      <a:pt x="1131008" y="381000"/>
                      <a:pt x="1088279" y="338271"/>
                      <a:pt x="1088279" y="285750"/>
                    </a:cubicBezTo>
                    <a:cubicBezTo>
                      <a:pt x="1088279" y="233229"/>
                      <a:pt x="1131008" y="190500"/>
                      <a:pt x="1183529" y="190500"/>
                    </a:cubicBezTo>
                    <a:lnTo>
                      <a:pt x="3657600" y="190500"/>
                    </a:lnTo>
                    <a:lnTo>
                      <a:pt x="3657600" y="381000"/>
                    </a:lnTo>
                    <a:lnTo>
                      <a:pt x="2873378" y="381000"/>
                    </a:lnTo>
                    <a:cubicBezTo>
                      <a:pt x="2820781" y="381000"/>
                      <a:pt x="2778128" y="423653"/>
                      <a:pt x="2778128" y="476250"/>
                    </a:cubicBezTo>
                    <a:cubicBezTo>
                      <a:pt x="2778128" y="528847"/>
                      <a:pt x="2820781" y="571500"/>
                      <a:pt x="2873378" y="571500"/>
                    </a:cubicBezTo>
                    <a:lnTo>
                      <a:pt x="3657600" y="571500"/>
                    </a:lnTo>
                    <a:lnTo>
                      <a:pt x="3657600" y="1583360"/>
                    </a:lnTo>
                    <a:cubicBezTo>
                      <a:pt x="3657600" y="1635957"/>
                      <a:pt x="3700253" y="1678610"/>
                      <a:pt x="3752850" y="1678610"/>
                    </a:cubicBezTo>
                    <a:cubicBezTo>
                      <a:pt x="3805447" y="1678610"/>
                      <a:pt x="3848100" y="1635957"/>
                      <a:pt x="3848100" y="1583360"/>
                    </a:cubicBezTo>
                    <a:lnTo>
                      <a:pt x="3848100" y="95250"/>
                    </a:lnTo>
                    <a:cubicBezTo>
                      <a:pt x="3848100" y="42653"/>
                      <a:pt x="3805447" y="0"/>
                      <a:pt x="3752850"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0" name="Freeform: Shape 319">
                <a:extLst>
                  <a:ext uri="{FF2B5EF4-FFF2-40B4-BE49-F238E27FC236}">
                    <a16:creationId xmlns:a16="http://schemas.microsoft.com/office/drawing/2014/main" id="{59BB8496-15B9-4908-9A3F-8291F97A2E40}"/>
                  </a:ext>
                </a:extLst>
              </p:cNvPr>
              <p:cNvSpPr/>
              <p:nvPr/>
            </p:nvSpPr>
            <p:spPr>
              <a:xfrm>
                <a:off x="6319971" y="3333750"/>
                <a:ext cx="1695450" cy="1885950"/>
              </a:xfrm>
              <a:custGeom>
                <a:avLst/>
                <a:gdLst>
                  <a:gd name="connsiteX0" fmla="*/ 1604829 w 1695450"/>
                  <a:gd name="connsiteY0" fmla="*/ 0 h 1885950"/>
                  <a:gd name="connsiteX1" fmla="*/ 1509579 w 1695450"/>
                  <a:gd name="connsiteY1" fmla="*/ 95250 h 1885950"/>
                  <a:gd name="connsiteX2" fmla="*/ 1509579 w 1695450"/>
                  <a:gd name="connsiteY2" fmla="*/ 1695450 h 1885950"/>
                  <a:gd name="connsiteX3" fmla="*/ 95250 w 1695450"/>
                  <a:gd name="connsiteY3" fmla="*/ 1695450 h 1885950"/>
                  <a:gd name="connsiteX4" fmla="*/ 0 w 1695450"/>
                  <a:gd name="connsiteY4" fmla="*/ 1790700 h 1885950"/>
                  <a:gd name="connsiteX5" fmla="*/ 95250 w 1695450"/>
                  <a:gd name="connsiteY5" fmla="*/ 1885950 h 1885950"/>
                  <a:gd name="connsiteX6" fmla="*/ 1604829 w 1695450"/>
                  <a:gd name="connsiteY6" fmla="*/ 1885950 h 1885950"/>
                  <a:gd name="connsiteX7" fmla="*/ 1700079 w 1695450"/>
                  <a:gd name="connsiteY7" fmla="*/ 1790700 h 1885950"/>
                  <a:gd name="connsiteX8" fmla="*/ 1700079 w 1695450"/>
                  <a:gd name="connsiteY8" fmla="*/ 95250 h 1885950"/>
                  <a:gd name="connsiteX9" fmla="*/ 1604829 w 1695450"/>
                  <a:gd name="connsiteY9" fmla="*/ 0 h 1885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95450" h="1885950">
                    <a:moveTo>
                      <a:pt x="1604829" y="0"/>
                    </a:moveTo>
                    <a:cubicBezTo>
                      <a:pt x="1552232" y="0"/>
                      <a:pt x="1509579" y="42653"/>
                      <a:pt x="1509579" y="95250"/>
                    </a:cubicBezTo>
                    <a:lnTo>
                      <a:pt x="1509579" y="1695450"/>
                    </a:lnTo>
                    <a:lnTo>
                      <a:pt x="95250" y="1695450"/>
                    </a:lnTo>
                    <a:cubicBezTo>
                      <a:pt x="42653" y="1695450"/>
                      <a:pt x="0" y="1738103"/>
                      <a:pt x="0" y="1790700"/>
                    </a:cubicBezTo>
                    <a:cubicBezTo>
                      <a:pt x="0" y="1843297"/>
                      <a:pt x="42653" y="1885950"/>
                      <a:pt x="95250" y="1885950"/>
                    </a:cubicBezTo>
                    <a:lnTo>
                      <a:pt x="1604829" y="1885950"/>
                    </a:lnTo>
                    <a:cubicBezTo>
                      <a:pt x="1657426" y="1885950"/>
                      <a:pt x="1700079" y="1843297"/>
                      <a:pt x="1700079" y="1790700"/>
                    </a:cubicBezTo>
                    <a:lnTo>
                      <a:pt x="1700079" y="95250"/>
                    </a:lnTo>
                    <a:cubicBezTo>
                      <a:pt x="1700079" y="42653"/>
                      <a:pt x="1657426" y="0"/>
                      <a:pt x="1604829"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1" name="Freeform: Shape 320">
                <a:extLst>
                  <a:ext uri="{FF2B5EF4-FFF2-40B4-BE49-F238E27FC236}">
                    <a16:creationId xmlns:a16="http://schemas.microsoft.com/office/drawing/2014/main" id="{746297DC-EFF3-4F07-B6F6-C1F92DF23615}"/>
                  </a:ext>
                </a:extLst>
              </p:cNvPr>
              <p:cNvSpPr/>
              <p:nvPr/>
            </p:nvSpPr>
            <p:spPr>
              <a:xfrm>
                <a:off x="7829550" y="2914650"/>
                <a:ext cx="190500" cy="190500"/>
              </a:xfrm>
              <a:custGeom>
                <a:avLst/>
                <a:gdLst>
                  <a:gd name="connsiteX0" fmla="*/ 162582 w 190500"/>
                  <a:gd name="connsiteY0" fmla="*/ 27908 h 190500"/>
                  <a:gd name="connsiteX1" fmla="*/ 95250 w 190500"/>
                  <a:gd name="connsiteY1" fmla="*/ 0 h 190500"/>
                  <a:gd name="connsiteX2" fmla="*/ 27908 w 190500"/>
                  <a:gd name="connsiteY2" fmla="*/ 27908 h 190500"/>
                  <a:gd name="connsiteX3" fmla="*/ 0 w 190500"/>
                  <a:gd name="connsiteY3" fmla="*/ 95250 h 190500"/>
                  <a:gd name="connsiteX4" fmla="*/ 27908 w 190500"/>
                  <a:gd name="connsiteY4" fmla="*/ 162582 h 190500"/>
                  <a:gd name="connsiteX5" fmla="*/ 95250 w 190500"/>
                  <a:gd name="connsiteY5" fmla="*/ 190500 h 190500"/>
                  <a:gd name="connsiteX6" fmla="*/ 162582 w 190500"/>
                  <a:gd name="connsiteY6" fmla="*/ 162582 h 190500"/>
                  <a:gd name="connsiteX7" fmla="*/ 190500 w 190500"/>
                  <a:gd name="connsiteY7" fmla="*/ 95250 h 190500"/>
                  <a:gd name="connsiteX8" fmla="*/ 162582 w 190500"/>
                  <a:gd name="connsiteY8" fmla="*/ 2790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500" h="190500">
                    <a:moveTo>
                      <a:pt x="162582" y="27908"/>
                    </a:moveTo>
                    <a:cubicBezTo>
                      <a:pt x="144875" y="10182"/>
                      <a:pt x="120301" y="0"/>
                      <a:pt x="95250" y="0"/>
                    </a:cubicBezTo>
                    <a:cubicBezTo>
                      <a:pt x="70199" y="0"/>
                      <a:pt x="45625" y="10182"/>
                      <a:pt x="27908" y="27908"/>
                    </a:cubicBezTo>
                    <a:cubicBezTo>
                      <a:pt x="10192" y="45634"/>
                      <a:pt x="0" y="70199"/>
                      <a:pt x="0" y="95250"/>
                    </a:cubicBezTo>
                    <a:cubicBezTo>
                      <a:pt x="0" y="120301"/>
                      <a:pt x="10182" y="144875"/>
                      <a:pt x="27908" y="162582"/>
                    </a:cubicBezTo>
                    <a:cubicBezTo>
                      <a:pt x="45625" y="180299"/>
                      <a:pt x="70199" y="190500"/>
                      <a:pt x="95250" y="190500"/>
                    </a:cubicBezTo>
                    <a:cubicBezTo>
                      <a:pt x="120301" y="190500"/>
                      <a:pt x="144875" y="180308"/>
                      <a:pt x="162582" y="162582"/>
                    </a:cubicBezTo>
                    <a:cubicBezTo>
                      <a:pt x="180308" y="144875"/>
                      <a:pt x="190500" y="120301"/>
                      <a:pt x="190500" y="95250"/>
                    </a:cubicBezTo>
                    <a:cubicBezTo>
                      <a:pt x="190500" y="70199"/>
                      <a:pt x="180308" y="45625"/>
                      <a:pt x="162582" y="27908"/>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grpSp>
      <p:grpSp>
        <p:nvGrpSpPr>
          <p:cNvPr id="17" name="Group 16"/>
          <p:cNvGrpSpPr/>
          <p:nvPr/>
        </p:nvGrpSpPr>
        <p:grpSpPr>
          <a:xfrm>
            <a:off x="5392679" y="5432654"/>
            <a:ext cx="528591" cy="506458"/>
            <a:chOff x="5109155" y="5688292"/>
            <a:chExt cx="528591" cy="506458"/>
          </a:xfrm>
        </p:grpSpPr>
        <p:sp>
          <p:nvSpPr>
            <p:cNvPr id="125" name="Oval 124">
              <a:extLst>
                <a:ext uri="{FF2B5EF4-FFF2-40B4-BE49-F238E27FC236}">
                  <a16:creationId xmlns:a16="http://schemas.microsoft.com/office/drawing/2014/main" id="{BDB04445-A274-4E72-B9B5-630917611E1A}"/>
                </a:ext>
              </a:extLst>
            </p:cNvPr>
            <p:cNvSpPr/>
            <p:nvPr/>
          </p:nvSpPr>
          <p:spPr>
            <a:xfrm>
              <a:off x="5109155" y="5688292"/>
              <a:ext cx="528591" cy="50645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Verdana"/>
                <a:ea typeface="+mn-ea"/>
                <a:cs typeface="+mn-cs"/>
              </a:endParaRPr>
            </a:p>
          </p:txBody>
        </p:sp>
        <p:grpSp>
          <p:nvGrpSpPr>
            <p:cNvPr id="330" name="Group 329">
              <a:extLst>
                <a:ext uri="{FF2B5EF4-FFF2-40B4-BE49-F238E27FC236}">
                  <a16:creationId xmlns:a16="http://schemas.microsoft.com/office/drawing/2014/main" id="{09C02496-CE98-4E76-8169-F7A8DA929DF2}"/>
                </a:ext>
              </a:extLst>
            </p:cNvPr>
            <p:cNvGrpSpPr/>
            <p:nvPr/>
          </p:nvGrpSpPr>
          <p:grpSpPr>
            <a:xfrm>
              <a:off x="5270531" y="5806465"/>
              <a:ext cx="250288" cy="270113"/>
              <a:chOff x="5234444" y="5254855"/>
              <a:chExt cx="264870" cy="298342"/>
            </a:xfrm>
            <a:solidFill>
              <a:schemeClr val="bg1"/>
            </a:solidFill>
          </p:grpSpPr>
          <p:sp>
            <p:nvSpPr>
              <p:cNvPr id="325" name="Freeform: Shape 324">
                <a:extLst>
                  <a:ext uri="{FF2B5EF4-FFF2-40B4-BE49-F238E27FC236}">
                    <a16:creationId xmlns:a16="http://schemas.microsoft.com/office/drawing/2014/main" id="{07D955AB-6FD8-4640-A2BE-742AB759C660}"/>
                  </a:ext>
                </a:extLst>
              </p:cNvPr>
              <p:cNvSpPr/>
              <p:nvPr/>
            </p:nvSpPr>
            <p:spPr>
              <a:xfrm>
                <a:off x="5234444" y="5254855"/>
                <a:ext cx="208279" cy="161022"/>
              </a:xfrm>
              <a:custGeom>
                <a:avLst/>
                <a:gdLst>
                  <a:gd name="connsiteX0" fmla="*/ 95250 w 3400425"/>
                  <a:gd name="connsiteY0" fmla="*/ 2633234 h 2628900"/>
                  <a:gd name="connsiteX1" fmla="*/ 190500 w 3400425"/>
                  <a:gd name="connsiteY1" fmla="*/ 2537984 h 2628900"/>
                  <a:gd name="connsiteX2" fmla="*/ 190500 w 3400425"/>
                  <a:gd name="connsiteY2" fmla="*/ 190500 h 2628900"/>
                  <a:gd name="connsiteX3" fmla="*/ 3216907 w 3400425"/>
                  <a:gd name="connsiteY3" fmla="*/ 190500 h 2628900"/>
                  <a:gd name="connsiteX4" fmla="*/ 3216907 w 3400425"/>
                  <a:gd name="connsiteY4" fmla="*/ 1996488 h 2628900"/>
                  <a:gd name="connsiteX5" fmla="*/ 3312157 w 3400425"/>
                  <a:gd name="connsiteY5" fmla="*/ 2091738 h 2628900"/>
                  <a:gd name="connsiteX6" fmla="*/ 3407407 w 3400425"/>
                  <a:gd name="connsiteY6" fmla="*/ 1996488 h 2628900"/>
                  <a:gd name="connsiteX7" fmla="*/ 3407407 w 3400425"/>
                  <a:gd name="connsiteY7" fmla="*/ 95250 h 2628900"/>
                  <a:gd name="connsiteX8" fmla="*/ 3312157 w 3400425"/>
                  <a:gd name="connsiteY8" fmla="*/ 0 h 2628900"/>
                  <a:gd name="connsiteX9" fmla="*/ 95250 w 3400425"/>
                  <a:gd name="connsiteY9" fmla="*/ 0 h 2628900"/>
                  <a:gd name="connsiteX10" fmla="*/ 0 w 3400425"/>
                  <a:gd name="connsiteY10" fmla="*/ 95250 h 2628900"/>
                  <a:gd name="connsiteX11" fmla="*/ 0 w 3400425"/>
                  <a:gd name="connsiteY11" fmla="*/ 2537984 h 2628900"/>
                  <a:gd name="connsiteX12" fmla="*/ 95250 w 3400425"/>
                  <a:gd name="connsiteY12" fmla="*/ 2633234 h 262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00425" h="2628900">
                    <a:moveTo>
                      <a:pt x="95250" y="2633234"/>
                    </a:moveTo>
                    <a:cubicBezTo>
                      <a:pt x="147857" y="2633234"/>
                      <a:pt x="190500" y="2590581"/>
                      <a:pt x="190500" y="2537984"/>
                    </a:cubicBezTo>
                    <a:lnTo>
                      <a:pt x="190500" y="190500"/>
                    </a:lnTo>
                    <a:lnTo>
                      <a:pt x="3216907" y="190500"/>
                    </a:lnTo>
                    <a:lnTo>
                      <a:pt x="3216907" y="1996488"/>
                    </a:lnTo>
                    <a:cubicBezTo>
                      <a:pt x="3216907" y="2049085"/>
                      <a:pt x="3259560" y="2091738"/>
                      <a:pt x="3312157" y="2091738"/>
                    </a:cubicBezTo>
                    <a:cubicBezTo>
                      <a:pt x="3364754" y="2091738"/>
                      <a:pt x="3407407" y="2049085"/>
                      <a:pt x="3407407" y="1996488"/>
                    </a:cubicBezTo>
                    <a:lnTo>
                      <a:pt x="3407407" y="95250"/>
                    </a:lnTo>
                    <a:cubicBezTo>
                      <a:pt x="3407407" y="42653"/>
                      <a:pt x="3364754" y="0"/>
                      <a:pt x="3312157" y="0"/>
                    </a:cubicBezTo>
                    <a:lnTo>
                      <a:pt x="95250" y="0"/>
                    </a:lnTo>
                    <a:cubicBezTo>
                      <a:pt x="42643" y="0"/>
                      <a:pt x="0" y="42653"/>
                      <a:pt x="0" y="95250"/>
                    </a:cubicBezTo>
                    <a:lnTo>
                      <a:pt x="0" y="2537984"/>
                    </a:lnTo>
                    <a:cubicBezTo>
                      <a:pt x="0" y="2590591"/>
                      <a:pt x="42643" y="2633234"/>
                      <a:pt x="95250" y="2633234"/>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6" name="Freeform: Shape 325">
                <a:extLst>
                  <a:ext uri="{FF2B5EF4-FFF2-40B4-BE49-F238E27FC236}">
                    <a16:creationId xmlns:a16="http://schemas.microsoft.com/office/drawing/2014/main" id="{88579AE5-C612-488A-B129-C369B9CE42D7}"/>
                  </a:ext>
                </a:extLst>
              </p:cNvPr>
              <p:cNvSpPr/>
              <p:nvPr/>
            </p:nvSpPr>
            <p:spPr>
              <a:xfrm>
                <a:off x="5234444" y="5395092"/>
                <a:ext cx="264870" cy="158105"/>
              </a:xfrm>
              <a:custGeom>
                <a:avLst/>
                <a:gdLst>
                  <a:gd name="connsiteX0" fmla="*/ 4331751 w 4324350"/>
                  <a:gd name="connsiteY0" fmla="*/ 1532605 h 2581275"/>
                  <a:gd name="connsiteX1" fmla="*/ 4289413 w 4324350"/>
                  <a:gd name="connsiteY1" fmla="*/ 1456843 h 2581275"/>
                  <a:gd name="connsiteX2" fmla="*/ 4203183 w 4324350"/>
                  <a:gd name="connsiteY2" fmla="*/ 1446880 h 2581275"/>
                  <a:gd name="connsiteX3" fmla="*/ 4166987 w 4324350"/>
                  <a:gd name="connsiteY3" fmla="*/ 1460425 h 2581275"/>
                  <a:gd name="connsiteX4" fmla="*/ 3761946 w 4324350"/>
                  <a:gd name="connsiteY4" fmla="*/ 379109 h 2581275"/>
                  <a:gd name="connsiteX5" fmla="*/ 3817582 w 4324350"/>
                  <a:gd name="connsiteY5" fmla="*/ 358287 h 2581275"/>
                  <a:gd name="connsiteX6" fmla="*/ 3874961 w 4324350"/>
                  <a:gd name="connsiteY6" fmla="*/ 297955 h 2581275"/>
                  <a:gd name="connsiteX7" fmla="*/ 3862988 w 4324350"/>
                  <a:gd name="connsiteY7" fmla="*/ 215564 h 2581275"/>
                  <a:gd name="connsiteX8" fmla="*/ 3104398 w 4324350"/>
                  <a:gd name="connsiteY8" fmla="*/ 54830 h 2581275"/>
                  <a:gd name="connsiteX9" fmla="*/ 2599297 w 4324350"/>
                  <a:gd name="connsiteY9" fmla="*/ 680327 h 2581275"/>
                  <a:gd name="connsiteX10" fmla="*/ 2706539 w 4324350"/>
                  <a:gd name="connsiteY10" fmla="*/ 771291 h 2581275"/>
                  <a:gd name="connsiteX11" fmla="*/ 2783567 w 4324350"/>
                  <a:gd name="connsiteY11" fmla="*/ 745211 h 2581275"/>
                  <a:gd name="connsiteX12" fmla="*/ 2859357 w 4324350"/>
                  <a:gd name="connsiteY12" fmla="*/ 947551 h 2581275"/>
                  <a:gd name="connsiteX13" fmla="*/ 1624889 w 4324350"/>
                  <a:gd name="connsiteY13" fmla="*/ 1487266 h 2581275"/>
                  <a:gd name="connsiteX14" fmla="*/ 1610277 w 4324350"/>
                  <a:gd name="connsiteY14" fmla="*/ 1448233 h 2581275"/>
                  <a:gd name="connsiteX15" fmla="*/ 1487691 w 4324350"/>
                  <a:gd name="connsiteY15" fmla="*/ 1392407 h 2581275"/>
                  <a:gd name="connsiteX16" fmla="*/ 1431865 w 4324350"/>
                  <a:gd name="connsiteY16" fmla="*/ 1515003 h 2581275"/>
                  <a:gd name="connsiteX17" fmla="*/ 1450086 w 4324350"/>
                  <a:gd name="connsiteY17" fmla="*/ 1563695 h 2581275"/>
                  <a:gd name="connsiteX18" fmla="*/ 1261663 w 4324350"/>
                  <a:gd name="connsiteY18" fmla="*/ 1646076 h 2581275"/>
                  <a:gd name="connsiteX19" fmla="*/ 1113063 w 4324350"/>
                  <a:gd name="connsiteY19" fmla="*/ 1992453 h 2581275"/>
                  <a:gd name="connsiteX20" fmla="*/ 1367847 w 4324350"/>
                  <a:gd name="connsiteY20" fmla="*/ 2169675 h 2581275"/>
                  <a:gd name="connsiteX21" fmla="*/ 1453134 w 4324350"/>
                  <a:gd name="connsiteY21" fmla="*/ 2155988 h 2581275"/>
                  <a:gd name="connsiteX22" fmla="*/ 1647901 w 4324350"/>
                  <a:gd name="connsiteY22" fmla="*/ 2092323 h 2581275"/>
                  <a:gd name="connsiteX23" fmla="*/ 1666989 w 4324350"/>
                  <a:gd name="connsiteY23" fmla="*/ 2143339 h 2581275"/>
                  <a:gd name="connsiteX24" fmla="*/ 1756210 w 4324350"/>
                  <a:gd name="connsiteY24" fmla="*/ 2205232 h 2581275"/>
                  <a:gd name="connsiteX25" fmla="*/ 1789576 w 4324350"/>
                  <a:gd name="connsiteY25" fmla="*/ 2199165 h 2581275"/>
                  <a:gd name="connsiteX26" fmla="*/ 1845402 w 4324350"/>
                  <a:gd name="connsiteY26" fmla="*/ 2076568 h 2581275"/>
                  <a:gd name="connsiteX27" fmla="*/ 1829133 w 4324350"/>
                  <a:gd name="connsiteY27" fmla="*/ 2033077 h 2581275"/>
                  <a:gd name="connsiteX28" fmla="*/ 3109246 w 4324350"/>
                  <a:gd name="connsiteY28" fmla="*/ 1614625 h 2581275"/>
                  <a:gd name="connsiteX29" fmla="*/ 3188618 w 4324350"/>
                  <a:gd name="connsiteY29" fmla="*/ 1826518 h 2581275"/>
                  <a:gd name="connsiteX30" fmla="*/ 3113465 w 4324350"/>
                  <a:gd name="connsiteY30" fmla="*/ 1854636 h 2581275"/>
                  <a:gd name="connsiteX31" fmla="*/ 3056087 w 4324350"/>
                  <a:gd name="connsiteY31" fmla="*/ 1914967 h 2581275"/>
                  <a:gd name="connsiteX32" fmla="*/ 3068060 w 4324350"/>
                  <a:gd name="connsiteY32" fmla="*/ 1997358 h 2581275"/>
                  <a:gd name="connsiteX33" fmla="*/ 3216907 w 4324350"/>
                  <a:gd name="connsiteY33" fmla="*/ 2129651 h 2581275"/>
                  <a:gd name="connsiteX34" fmla="*/ 3216907 w 4324350"/>
                  <a:gd name="connsiteY34" fmla="*/ 2396656 h 2581275"/>
                  <a:gd name="connsiteX35" fmla="*/ 782279 w 4324350"/>
                  <a:gd name="connsiteY35" fmla="*/ 2396656 h 2581275"/>
                  <a:gd name="connsiteX36" fmla="*/ 782279 w 4324350"/>
                  <a:gd name="connsiteY36" fmla="*/ 1896127 h 2581275"/>
                  <a:gd name="connsiteX37" fmla="*/ 687029 w 4324350"/>
                  <a:gd name="connsiteY37" fmla="*/ 1800877 h 2581275"/>
                  <a:gd name="connsiteX38" fmla="*/ 190500 w 4324350"/>
                  <a:gd name="connsiteY38" fmla="*/ 1800877 h 2581275"/>
                  <a:gd name="connsiteX39" fmla="*/ 190500 w 4324350"/>
                  <a:gd name="connsiteY39" fmla="*/ 1067499 h 2581275"/>
                  <a:gd name="connsiteX40" fmla="*/ 95250 w 4324350"/>
                  <a:gd name="connsiteY40" fmla="*/ 972249 h 2581275"/>
                  <a:gd name="connsiteX41" fmla="*/ 0 w 4324350"/>
                  <a:gd name="connsiteY41" fmla="*/ 1067499 h 2581275"/>
                  <a:gd name="connsiteX42" fmla="*/ 0 w 4324350"/>
                  <a:gd name="connsiteY42" fmla="*/ 1896127 h 2581275"/>
                  <a:gd name="connsiteX43" fmla="*/ 71152 w 4324350"/>
                  <a:gd name="connsiteY43" fmla="*/ 2007036 h 2581275"/>
                  <a:gd name="connsiteX44" fmla="*/ 606181 w 4324350"/>
                  <a:gd name="connsiteY44" fmla="*/ 2545770 h 2581275"/>
                  <a:gd name="connsiteX45" fmla="*/ 646671 w 4324350"/>
                  <a:gd name="connsiteY45" fmla="*/ 2578107 h 2581275"/>
                  <a:gd name="connsiteX46" fmla="*/ 687029 w 4324350"/>
                  <a:gd name="connsiteY46" fmla="*/ 2587156 h 2581275"/>
                  <a:gd name="connsiteX47" fmla="*/ 3312157 w 4324350"/>
                  <a:gd name="connsiteY47" fmla="*/ 2587156 h 2581275"/>
                  <a:gd name="connsiteX48" fmla="*/ 3407407 w 4324350"/>
                  <a:gd name="connsiteY48" fmla="*/ 2491906 h 2581275"/>
                  <a:gd name="connsiteX49" fmla="*/ 3407407 w 4324350"/>
                  <a:gd name="connsiteY49" fmla="*/ 2201489 h 2581275"/>
                  <a:gd name="connsiteX50" fmla="*/ 3530470 w 4324350"/>
                  <a:gd name="connsiteY50" fmla="*/ 2212938 h 2581275"/>
                  <a:gd name="connsiteX51" fmla="*/ 3826640 w 4324350"/>
                  <a:gd name="connsiteY51" fmla="*/ 2158112 h 2581275"/>
                  <a:gd name="connsiteX52" fmla="*/ 4331751 w 4324350"/>
                  <a:gd name="connsiteY52" fmla="*/ 1532605 h 2581275"/>
                  <a:gd name="connsiteX53" fmla="*/ 591779 w 4324350"/>
                  <a:gd name="connsiteY53" fmla="*/ 1991377 h 2581275"/>
                  <a:gd name="connsiteX54" fmla="*/ 591779 w 4324350"/>
                  <a:gd name="connsiteY54" fmla="*/ 2260925 h 2581275"/>
                  <a:gd name="connsiteX55" fmla="*/ 324088 w 4324350"/>
                  <a:gd name="connsiteY55" fmla="*/ 1991377 h 2581275"/>
                  <a:gd name="connsiteX56" fmla="*/ 3167577 w 4324350"/>
                  <a:gd name="connsiteY56" fmla="*/ 234557 h 2581275"/>
                  <a:gd name="connsiteX57" fmla="*/ 3598078 w 4324350"/>
                  <a:gd name="connsiteY57" fmla="*/ 237024 h 2581275"/>
                  <a:gd name="connsiteX58" fmla="*/ 2823496 w 4324350"/>
                  <a:gd name="connsiteY58" fmla="*/ 526870 h 2581275"/>
                  <a:gd name="connsiteX59" fmla="*/ 3167577 w 4324350"/>
                  <a:gd name="connsiteY59" fmla="*/ 234557 h 2581275"/>
                  <a:gd name="connsiteX60" fmla="*/ 1393927 w 4324350"/>
                  <a:gd name="connsiteY60" fmla="*/ 1974927 h 2581275"/>
                  <a:gd name="connsiteX61" fmla="*/ 1291495 w 4324350"/>
                  <a:gd name="connsiteY61" fmla="*/ 1925673 h 2581275"/>
                  <a:gd name="connsiteX62" fmla="*/ 1336434 w 4324350"/>
                  <a:gd name="connsiteY62" fmla="*/ 1821279 h 2581275"/>
                  <a:gd name="connsiteX63" fmla="*/ 1337510 w 4324350"/>
                  <a:gd name="connsiteY63" fmla="*/ 1820812 h 2581275"/>
                  <a:gd name="connsiteX64" fmla="*/ 1516951 w 4324350"/>
                  <a:gd name="connsiteY64" fmla="*/ 1742355 h 2581275"/>
                  <a:gd name="connsiteX65" fmla="*/ 1581083 w 4324350"/>
                  <a:gd name="connsiteY65" fmla="*/ 1913739 h 2581275"/>
                  <a:gd name="connsiteX66" fmla="*/ 1762316 w 4324350"/>
                  <a:gd name="connsiteY66" fmla="*/ 1854503 h 2581275"/>
                  <a:gd name="connsiteX67" fmla="*/ 1691754 w 4324350"/>
                  <a:gd name="connsiteY67" fmla="*/ 1665936 h 2581275"/>
                  <a:gd name="connsiteX68" fmla="*/ 2926280 w 4324350"/>
                  <a:gd name="connsiteY68" fmla="*/ 1126192 h 2581275"/>
                  <a:gd name="connsiteX69" fmla="*/ 3042361 w 4324350"/>
                  <a:gd name="connsiteY69" fmla="*/ 1436069 h 2581275"/>
                  <a:gd name="connsiteX70" fmla="*/ 2961999 w 4324350"/>
                  <a:gd name="connsiteY70" fmla="*/ 678451 h 2581275"/>
                  <a:gd name="connsiteX71" fmla="*/ 3583534 w 4324350"/>
                  <a:gd name="connsiteY71" fmla="*/ 445879 h 2581275"/>
                  <a:gd name="connsiteX72" fmla="*/ 3988575 w 4324350"/>
                  <a:gd name="connsiteY72" fmla="*/ 1527195 h 2581275"/>
                  <a:gd name="connsiteX73" fmla="*/ 3367040 w 4324350"/>
                  <a:gd name="connsiteY73" fmla="*/ 1759767 h 2581275"/>
                  <a:gd name="connsiteX74" fmla="*/ 3763489 w 4324350"/>
                  <a:gd name="connsiteY74" fmla="*/ 1978375 h 2581275"/>
                  <a:gd name="connsiteX75" fmla="*/ 3332978 w 4324350"/>
                  <a:gd name="connsiteY75" fmla="*/ 1975908 h 2581275"/>
                  <a:gd name="connsiteX76" fmla="*/ 3344475 w 4324350"/>
                  <a:gd name="connsiteY76" fmla="*/ 1971603 h 2581275"/>
                  <a:gd name="connsiteX77" fmla="*/ 3344628 w 4324350"/>
                  <a:gd name="connsiteY77" fmla="*/ 1971555 h 2581275"/>
                  <a:gd name="connsiteX78" fmla="*/ 4107580 w 4324350"/>
                  <a:gd name="connsiteY78" fmla="*/ 1686062 h 2581275"/>
                  <a:gd name="connsiteX79" fmla="*/ 3763489 w 4324350"/>
                  <a:gd name="connsiteY79" fmla="*/ 1978375 h 2581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4324350" h="2581275">
                    <a:moveTo>
                      <a:pt x="4331751" y="1532605"/>
                    </a:moveTo>
                    <a:cubicBezTo>
                      <a:pt x="4330637" y="1502020"/>
                      <a:pt x="4314882" y="1473826"/>
                      <a:pt x="4289413" y="1456843"/>
                    </a:cubicBezTo>
                    <a:cubicBezTo>
                      <a:pt x="4263943" y="1439870"/>
                      <a:pt x="4231862" y="1436145"/>
                      <a:pt x="4203183" y="1446880"/>
                    </a:cubicBezTo>
                    <a:lnTo>
                      <a:pt x="4166987" y="1460425"/>
                    </a:lnTo>
                    <a:lnTo>
                      <a:pt x="3761946" y="379109"/>
                    </a:lnTo>
                    <a:lnTo>
                      <a:pt x="3817582" y="358287"/>
                    </a:lnTo>
                    <a:cubicBezTo>
                      <a:pt x="3844947" y="348047"/>
                      <a:pt x="3866102" y="325807"/>
                      <a:pt x="3874961" y="297955"/>
                    </a:cubicBezTo>
                    <a:cubicBezTo>
                      <a:pt x="3883819" y="270104"/>
                      <a:pt x="3879409" y="239739"/>
                      <a:pt x="3862988" y="215564"/>
                    </a:cubicBezTo>
                    <a:cubicBezTo>
                      <a:pt x="3853425" y="201467"/>
                      <a:pt x="3622691" y="-127298"/>
                      <a:pt x="3104398" y="54830"/>
                    </a:cubicBezTo>
                    <a:cubicBezTo>
                      <a:pt x="2589029" y="235919"/>
                      <a:pt x="2598630" y="662258"/>
                      <a:pt x="2599297" y="680327"/>
                    </a:cubicBezTo>
                    <a:cubicBezTo>
                      <a:pt x="2601306" y="735467"/>
                      <a:pt x="2651770" y="778273"/>
                      <a:pt x="2706539" y="771291"/>
                    </a:cubicBezTo>
                    <a:cubicBezTo>
                      <a:pt x="2732761" y="767948"/>
                      <a:pt x="2758983" y="754403"/>
                      <a:pt x="2783567" y="745211"/>
                    </a:cubicBezTo>
                    <a:lnTo>
                      <a:pt x="2859357" y="947551"/>
                    </a:lnTo>
                    <a:lnTo>
                      <a:pt x="1624889" y="1487266"/>
                    </a:lnTo>
                    <a:lnTo>
                      <a:pt x="1610277" y="1448233"/>
                    </a:lnTo>
                    <a:cubicBezTo>
                      <a:pt x="1591837" y="1398969"/>
                      <a:pt x="1536935" y="1373957"/>
                      <a:pt x="1487691" y="1392407"/>
                    </a:cubicBezTo>
                    <a:cubicBezTo>
                      <a:pt x="1438418" y="1410847"/>
                      <a:pt x="1413424" y="1465730"/>
                      <a:pt x="1431865" y="1515003"/>
                    </a:cubicBezTo>
                    <a:lnTo>
                      <a:pt x="1450086" y="1563695"/>
                    </a:lnTo>
                    <a:lnTo>
                      <a:pt x="1261663" y="1646076"/>
                    </a:lnTo>
                    <a:cubicBezTo>
                      <a:pt x="1127036" y="1703350"/>
                      <a:pt x="1061761" y="1855360"/>
                      <a:pt x="1113063" y="1992453"/>
                    </a:cubicBezTo>
                    <a:cubicBezTo>
                      <a:pt x="1154001" y="2101848"/>
                      <a:pt x="1257148" y="2169675"/>
                      <a:pt x="1367847" y="2169675"/>
                    </a:cubicBezTo>
                    <a:cubicBezTo>
                      <a:pt x="1396089" y="2169675"/>
                      <a:pt x="1424826" y="2165256"/>
                      <a:pt x="1453134" y="2155988"/>
                    </a:cubicBezTo>
                    <a:lnTo>
                      <a:pt x="1647901" y="2092323"/>
                    </a:lnTo>
                    <a:lnTo>
                      <a:pt x="1666989" y="2143339"/>
                    </a:lnTo>
                    <a:cubicBezTo>
                      <a:pt x="1681305" y="2181610"/>
                      <a:pt x="1717615" y="2205232"/>
                      <a:pt x="1756210" y="2205232"/>
                    </a:cubicBezTo>
                    <a:cubicBezTo>
                      <a:pt x="1767297" y="2205232"/>
                      <a:pt x="1778584" y="2203279"/>
                      <a:pt x="1789576" y="2199165"/>
                    </a:cubicBezTo>
                    <a:cubicBezTo>
                      <a:pt x="1838849" y="2180724"/>
                      <a:pt x="1863843" y="2125841"/>
                      <a:pt x="1845402" y="2076568"/>
                    </a:cubicBezTo>
                    <a:lnTo>
                      <a:pt x="1829133" y="2033077"/>
                    </a:lnTo>
                    <a:lnTo>
                      <a:pt x="3109246" y="1614625"/>
                    </a:lnTo>
                    <a:lnTo>
                      <a:pt x="3188618" y="1826518"/>
                    </a:lnTo>
                    <a:lnTo>
                      <a:pt x="3113465" y="1854636"/>
                    </a:lnTo>
                    <a:cubicBezTo>
                      <a:pt x="3086100" y="1864875"/>
                      <a:pt x="3064945" y="1887116"/>
                      <a:pt x="3056087" y="1914967"/>
                    </a:cubicBezTo>
                    <a:cubicBezTo>
                      <a:pt x="3047228" y="1942818"/>
                      <a:pt x="3051639" y="1973184"/>
                      <a:pt x="3068060" y="1997358"/>
                    </a:cubicBezTo>
                    <a:cubicBezTo>
                      <a:pt x="3072298" y="2003597"/>
                      <a:pt x="3120000" y="2071653"/>
                      <a:pt x="3216907" y="2129651"/>
                    </a:cubicBezTo>
                    <a:lnTo>
                      <a:pt x="3216907" y="2396656"/>
                    </a:lnTo>
                    <a:lnTo>
                      <a:pt x="782279" y="2396656"/>
                    </a:lnTo>
                    <a:lnTo>
                      <a:pt x="782279" y="1896127"/>
                    </a:lnTo>
                    <a:cubicBezTo>
                      <a:pt x="782279" y="1843530"/>
                      <a:pt x="739635" y="1800877"/>
                      <a:pt x="687029" y="1800877"/>
                    </a:cubicBezTo>
                    <a:lnTo>
                      <a:pt x="190500" y="1800877"/>
                    </a:lnTo>
                    <a:lnTo>
                      <a:pt x="190500" y="1067499"/>
                    </a:lnTo>
                    <a:cubicBezTo>
                      <a:pt x="190500" y="1014902"/>
                      <a:pt x="147857" y="972249"/>
                      <a:pt x="95250" y="972249"/>
                    </a:cubicBezTo>
                    <a:cubicBezTo>
                      <a:pt x="42643" y="972249"/>
                      <a:pt x="0" y="1014902"/>
                      <a:pt x="0" y="1067499"/>
                    </a:cubicBezTo>
                    <a:lnTo>
                      <a:pt x="0" y="1896127"/>
                    </a:lnTo>
                    <a:cubicBezTo>
                      <a:pt x="0" y="1944923"/>
                      <a:pt x="39862" y="1975527"/>
                      <a:pt x="71152" y="2007036"/>
                    </a:cubicBezTo>
                    <a:cubicBezTo>
                      <a:pt x="120310" y="2056537"/>
                      <a:pt x="590893" y="2530377"/>
                      <a:pt x="606181" y="2545770"/>
                    </a:cubicBezTo>
                    <a:cubicBezTo>
                      <a:pt x="618573" y="2558247"/>
                      <a:pt x="630250" y="2570478"/>
                      <a:pt x="646671" y="2578107"/>
                    </a:cubicBezTo>
                    <a:cubicBezTo>
                      <a:pt x="659301" y="2583975"/>
                      <a:pt x="673075" y="2587156"/>
                      <a:pt x="687029" y="2587156"/>
                    </a:cubicBezTo>
                    <a:lnTo>
                      <a:pt x="3312157" y="2587156"/>
                    </a:lnTo>
                    <a:cubicBezTo>
                      <a:pt x="3364754" y="2587156"/>
                      <a:pt x="3407407" y="2544503"/>
                      <a:pt x="3407407" y="2491906"/>
                    </a:cubicBezTo>
                    <a:lnTo>
                      <a:pt x="3407407" y="2201489"/>
                    </a:lnTo>
                    <a:cubicBezTo>
                      <a:pt x="3445107" y="2208661"/>
                      <a:pt x="3486017" y="2212938"/>
                      <a:pt x="3530470" y="2212938"/>
                    </a:cubicBezTo>
                    <a:cubicBezTo>
                      <a:pt x="3616223" y="2212938"/>
                      <a:pt x="3714741" y="2197431"/>
                      <a:pt x="3826640" y="2158112"/>
                    </a:cubicBezTo>
                    <a:cubicBezTo>
                      <a:pt x="4342019" y="1977032"/>
                      <a:pt x="4332418" y="1550674"/>
                      <a:pt x="4331751" y="1532605"/>
                    </a:cubicBezTo>
                    <a:close/>
                    <a:moveTo>
                      <a:pt x="591779" y="1991377"/>
                    </a:moveTo>
                    <a:lnTo>
                      <a:pt x="591779" y="2260925"/>
                    </a:lnTo>
                    <a:lnTo>
                      <a:pt x="324088" y="1991377"/>
                    </a:lnTo>
                    <a:close/>
                    <a:moveTo>
                      <a:pt x="3167577" y="234557"/>
                    </a:moveTo>
                    <a:cubicBezTo>
                      <a:pt x="3305156" y="186218"/>
                      <a:pt x="3463938" y="168139"/>
                      <a:pt x="3598078" y="237024"/>
                    </a:cubicBezTo>
                    <a:lnTo>
                      <a:pt x="2823496" y="526870"/>
                    </a:lnTo>
                    <a:cubicBezTo>
                      <a:pt x="2865330" y="430039"/>
                      <a:pt x="2958827" y="307900"/>
                      <a:pt x="3167577" y="234557"/>
                    </a:cubicBezTo>
                    <a:close/>
                    <a:moveTo>
                      <a:pt x="1393927" y="1974927"/>
                    </a:moveTo>
                    <a:cubicBezTo>
                      <a:pt x="1351940" y="1988643"/>
                      <a:pt x="1306973" y="1967031"/>
                      <a:pt x="1291495" y="1925673"/>
                    </a:cubicBezTo>
                    <a:cubicBezTo>
                      <a:pt x="1276017" y="1884325"/>
                      <a:pt x="1295762" y="1838472"/>
                      <a:pt x="1336434" y="1821279"/>
                    </a:cubicBezTo>
                    <a:cubicBezTo>
                      <a:pt x="1336796" y="1821127"/>
                      <a:pt x="1337158" y="1820974"/>
                      <a:pt x="1337510" y="1820812"/>
                    </a:cubicBezTo>
                    <a:lnTo>
                      <a:pt x="1516951" y="1742355"/>
                    </a:lnTo>
                    <a:lnTo>
                      <a:pt x="1581083" y="1913739"/>
                    </a:lnTo>
                    <a:close/>
                    <a:moveTo>
                      <a:pt x="1762316" y="1854503"/>
                    </a:moveTo>
                    <a:lnTo>
                      <a:pt x="1691754" y="1665936"/>
                    </a:lnTo>
                    <a:lnTo>
                      <a:pt x="2926280" y="1126192"/>
                    </a:lnTo>
                    <a:lnTo>
                      <a:pt x="3042361" y="1436069"/>
                    </a:lnTo>
                    <a:close/>
                    <a:moveTo>
                      <a:pt x="2961999" y="678451"/>
                    </a:moveTo>
                    <a:lnTo>
                      <a:pt x="3583534" y="445879"/>
                    </a:lnTo>
                    <a:lnTo>
                      <a:pt x="3988575" y="1527195"/>
                    </a:lnTo>
                    <a:lnTo>
                      <a:pt x="3367040" y="1759767"/>
                    </a:lnTo>
                    <a:close/>
                    <a:moveTo>
                      <a:pt x="3763489" y="1978375"/>
                    </a:moveTo>
                    <a:cubicBezTo>
                      <a:pt x="3625949" y="2026705"/>
                      <a:pt x="3467024" y="2044726"/>
                      <a:pt x="3332978" y="1975908"/>
                    </a:cubicBezTo>
                    <a:lnTo>
                      <a:pt x="3344475" y="1971603"/>
                    </a:lnTo>
                    <a:cubicBezTo>
                      <a:pt x="3344523" y="1971584"/>
                      <a:pt x="3344580" y="1971574"/>
                      <a:pt x="3344628" y="1971555"/>
                    </a:cubicBezTo>
                    <a:lnTo>
                      <a:pt x="4107580" y="1686062"/>
                    </a:lnTo>
                    <a:cubicBezTo>
                      <a:pt x="4065746" y="1782894"/>
                      <a:pt x="3972239" y="1905033"/>
                      <a:pt x="3763489" y="1978375"/>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7" name="Freeform: Shape 326">
                <a:extLst>
                  <a:ext uri="{FF2B5EF4-FFF2-40B4-BE49-F238E27FC236}">
                    <a16:creationId xmlns:a16="http://schemas.microsoft.com/office/drawing/2014/main" id="{08102B2B-A8C4-43B8-9EF1-A5BFF3694FF3}"/>
                  </a:ext>
                </a:extLst>
              </p:cNvPr>
              <p:cNvSpPr/>
              <p:nvPr/>
            </p:nvSpPr>
            <p:spPr>
              <a:xfrm>
                <a:off x="5271995" y="5282992"/>
                <a:ext cx="132435" cy="132435"/>
              </a:xfrm>
              <a:custGeom>
                <a:avLst/>
                <a:gdLst>
                  <a:gd name="connsiteX0" fmla="*/ 2029189 w 2162175"/>
                  <a:gd name="connsiteY0" fmla="*/ 1607563 h 2162175"/>
                  <a:gd name="connsiteX1" fmla="*/ 2165645 w 2162175"/>
                  <a:gd name="connsiteY1" fmla="*/ 1046207 h 2162175"/>
                  <a:gd name="connsiteX2" fmla="*/ 2003310 w 2162175"/>
                  <a:gd name="connsiteY2" fmla="*/ 511054 h 2162175"/>
                  <a:gd name="connsiteX3" fmla="*/ 1085072 w 2162175"/>
                  <a:gd name="connsiteY3" fmla="*/ 0 h 2162175"/>
                  <a:gd name="connsiteX4" fmla="*/ 181397 w 2162175"/>
                  <a:gd name="connsiteY4" fmla="*/ 488318 h 2162175"/>
                  <a:gd name="connsiteX5" fmla="*/ 140963 w 2162175"/>
                  <a:gd name="connsiteY5" fmla="*/ 1607572 h 2162175"/>
                  <a:gd name="connsiteX6" fmla="*/ 1085072 w 2162175"/>
                  <a:gd name="connsiteY6" fmla="*/ 2162394 h 2162175"/>
                  <a:gd name="connsiteX7" fmla="*/ 2029189 w 2162175"/>
                  <a:gd name="connsiteY7" fmla="*/ 1607563 h 2162175"/>
                  <a:gd name="connsiteX8" fmla="*/ 1085081 w 2162175"/>
                  <a:gd name="connsiteY8" fmla="*/ 1971170 h 2162175"/>
                  <a:gd name="connsiteX9" fmla="*/ 882865 w 2162175"/>
                  <a:gd name="connsiteY9" fmla="*/ 1741180 h 2162175"/>
                  <a:gd name="connsiteX10" fmla="*/ 849394 w 2162175"/>
                  <a:gd name="connsiteY10" fmla="*/ 1649092 h 2162175"/>
                  <a:gd name="connsiteX11" fmla="*/ 1320777 w 2162175"/>
                  <a:gd name="connsiteY11" fmla="*/ 1649092 h 2162175"/>
                  <a:gd name="connsiteX12" fmla="*/ 1287306 w 2162175"/>
                  <a:gd name="connsiteY12" fmla="*/ 1741180 h 2162175"/>
                  <a:gd name="connsiteX13" fmla="*/ 1085081 w 2162175"/>
                  <a:gd name="connsiteY13" fmla="*/ 1971170 h 2162175"/>
                  <a:gd name="connsiteX14" fmla="*/ 802608 w 2162175"/>
                  <a:gd name="connsiteY14" fmla="*/ 1458582 h 2162175"/>
                  <a:gd name="connsiteX15" fmla="*/ 771975 w 2162175"/>
                  <a:gd name="connsiteY15" fmla="*/ 1176452 h 2162175"/>
                  <a:gd name="connsiteX16" fmla="*/ 1398187 w 2162175"/>
                  <a:gd name="connsiteY16" fmla="*/ 1176452 h 2162175"/>
                  <a:gd name="connsiteX17" fmla="*/ 1367554 w 2162175"/>
                  <a:gd name="connsiteY17" fmla="*/ 1458582 h 2162175"/>
                  <a:gd name="connsiteX18" fmla="*/ 298830 w 2162175"/>
                  <a:gd name="connsiteY18" fmla="*/ 663092 h 2162175"/>
                  <a:gd name="connsiteX19" fmla="*/ 616499 w 2162175"/>
                  <a:gd name="connsiteY19" fmla="*/ 663092 h 2162175"/>
                  <a:gd name="connsiteX20" fmla="*/ 581380 w 2162175"/>
                  <a:gd name="connsiteY20" fmla="*/ 985952 h 2162175"/>
                  <a:gd name="connsiteX21" fmla="*/ 199494 w 2162175"/>
                  <a:gd name="connsiteY21" fmla="*/ 985952 h 2162175"/>
                  <a:gd name="connsiteX22" fmla="*/ 298830 w 2162175"/>
                  <a:gd name="connsiteY22" fmla="*/ 663092 h 2162175"/>
                  <a:gd name="connsiteX23" fmla="*/ 1085081 w 2162175"/>
                  <a:gd name="connsiteY23" fmla="*/ 190776 h 2162175"/>
                  <a:gd name="connsiteX24" fmla="*/ 1287297 w 2162175"/>
                  <a:gd name="connsiteY24" fmla="*/ 420767 h 2162175"/>
                  <a:gd name="connsiteX25" fmla="*/ 1307147 w 2162175"/>
                  <a:gd name="connsiteY25" fmla="*/ 472583 h 2162175"/>
                  <a:gd name="connsiteX26" fmla="*/ 863015 w 2162175"/>
                  <a:gd name="connsiteY26" fmla="*/ 472583 h 2162175"/>
                  <a:gd name="connsiteX27" fmla="*/ 882865 w 2162175"/>
                  <a:gd name="connsiteY27" fmla="*/ 420767 h 2162175"/>
                  <a:gd name="connsiteX28" fmla="*/ 1085081 w 2162175"/>
                  <a:gd name="connsiteY28" fmla="*/ 190776 h 2162175"/>
                  <a:gd name="connsiteX29" fmla="*/ 1359734 w 2162175"/>
                  <a:gd name="connsiteY29" fmla="*/ 663092 h 2162175"/>
                  <a:gd name="connsiteX30" fmla="*/ 1398206 w 2162175"/>
                  <a:gd name="connsiteY30" fmla="*/ 985952 h 2162175"/>
                  <a:gd name="connsiteX31" fmla="*/ 771956 w 2162175"/>
                  <a:gd name="connsiteY31" fmla="*/ 985952 h 2162175"/>
                  <a:gd name="connsiteX32" fmla="*/ 810428 w 2162175"/>
                  <a:gd name="connsiteY32" fmla="*/ 663092 h 2162175"/>
                  <a:gd name="connsiteX33" fmla="*/ 1970668 w 2162175"/>
                  <a:gd name="connsiteY33" fmla="*/ 985952 h 2162175"/>
                  <a:gd name="connsiteX34" fmla="*/ 1588792 w 2162175"/>
                  <a:gd name="connsiteY34" fmla="*/ 985952 h 2162175"/>
                  <a:gd name="connsiteX35" fmla="*/ 1553673 w 2162175"/>
                  <a:gd name="connsiteY35" fmla="*/ 663092 h 2162175"/>
                  <a:gd name="connsiteX36" fmla="*/ 1871332 w 2162175"/>
                  <a:gd name="connsiteY36" fmla="*/ 663092 h 2162175"/>
                  <a:gd name="connsiteX37" fmla="*/ 1970668 w 2162175"/>
                  <a:gd name="connsiteY37" fmla="*/ 985952 h 2162175"/>
                  <a:gd name="connsiteX38" fmla="*/ 199485 w 2162175"/>
                  <a:gd name="connsiteY38" fmla="*/ 1176452 h 2162175"/>
                  <a:gd name="connsiteX39" fmla="*/ 581380 w 2162175"/>
                  <a:gd name="connsiteY39" fmla="*/ 1176452 h 2162175"/>
                  <a:gd name="connsiteX40" fmla="*/ 609431 w 2162175"/>
                  <a:gd name="connsiteY40" fmla="*/ 1458582 h 2162175"/>
                  <a:gd name="connsiteX41" fmla="*/ 278399 w 2162175"/>
                  <a:gd name="connsiteY41" fmla="*/ 1458582 h 2162175"/>
                  <a:gd name="connsiteX42" fmla="*/ 199485 w 2162175"/>
                  <a:gd name="connsiteY42" fmla="*/ 1176452 h 2162175"/>
                  <a:gd name="connsiteX43" fmla="*/ 1588782 w 2162175"/>
                  <a:gd name="connsiteY43" fmla="*/ 1176452 h 2162175"/>
                  <a:gd name="connsiteX44" fmla="*/ 1970668 w 2162175"/>
                  <a:gd name="connsiteY44" fmla="*/ 1176452 h 2162175"/>
                  <a:gd name="connsiteX45" fmla="*/ 1891744 w 2162175"/>
                  <a:gd name="connsiteY45" fmla="*/ 1458582 h 2162175"/>
                  <a:gd name="connsiteX46" fmla="*/ 1560722 w 2162175"/>
                  <a:gd name="connsiteY46" fmla="*/ 1458582 h 2162175"/>
                  <a:gd name="connsiteX47" fmla="*/ 1588782 w 2162175"/>
                  <a:gd name="connsiteY47" fmla="*/ 1176452 h 2162175"/>
                  <a:gd name="connsiteX48" fmla="*/ 1734762 w 2162175"/>
                  <a:gd name="connsiteY48" fmla="*/ 472592 h 2162175"/>
                  <a:gd name="connsiteX49" fmla="*/ 1507715 w 2162175"/>
                  <a:gd name="connsiteY49" fmla="*/ 472592 h 2162175"/>
                  <a:gd name="connsiteX50" fmla="*/ 1463157 w 2162175"/>
                  <a:gd name="connsiteY50" fmla="*/ 347539 h 2162175"/>
                  <a:gd name="connsiteX51" fmla="*/ 1419609 w 2162175"/>
                  <a:gd name="connsiteY51" fmla="*/ 255765 h 2162175"/>
                  <a:gd name="connsiteX52" fmla="*/ 1734762 w 2162175"/>
                  <a:gd name="connsiteY52" fmla="*/ 472592 h 2162175"/>
                  <a:gd name="connsiteX53" fmla="*/ 750554 w 2162175"/>
                  <a:gd name="connsiteY53" fmla="*/ 255765 h 2162175"/>
                  <a:gd name="connsiteX54" fmla="*/ 707005 w 2162175"/>
                  <a:gd name="connsiteY54" fmla="*/ 347539 h 2162175"/>
                  <a:gd name="connsiteX55" fmla="*/ 662447 w 2162175"/>
                  <a:gd name="connsiteY55" fmla="*/ 472592 h 2162175"/>
                  <a:gd name="connsiteX56" fmla="*/ 435400 w 2162175"/>
                  <a:gd name="connsiteY56" fmla="*/ 472592 h 2162175"/>
                  <a:gd name="connsiteX57" fmla="*/ 750554 w 2162175"/>
                  <a:gd name="connsiteY57" fmla="*/ 255765 h 2162175"/>
                  <a:gd name="connsiteX58" fmla="*/ 399424 w 2162175"/>
                  <a:gd name="connsiteY58" fmla="*/ 1649082 h 2162175"/>
                  <a:gd name="connsiteX59" fmla="*/ 650751 w 2162175"/>
                  <a:gd name="connsiteY59" fmla="*/ 1649082 h 2162175"/>
                  <a:gd name="connsiteX60" fmla="*/ 706996 w 2162175"/>
                  <a:gd name="connsiteY60" fmla="*/ 1814398 h 2162175"/>
                  <a:gd name="connsiteX61" fmla="*/ 750858 w 2162175"/>
                  <a:gd name="connsiteY61" fmla="*/ 1906753 h 2162175"/>
                  <a:gd name="connsiteX62" fmla="*/ 399424 w 2162175"/>
                  <a:gd name="connsiteY62" fmla="*/ 1649082 h 2162175"/>
                  <a:gd name="connsiteX63" fmla="*/ 1419294 w 2162175"/>
                  <a:gd name="connsiteY63" fmla="*/ 1906762 h 2162175"/>
                  <a:gd name="connsiteX64" fmla="*/ 1463157 w 2162175"/>
                  <a:gd name="connsiteY64" fmla="*/ 1814408 h 2162175"/>
                  <a:gd name="connsiteX65" fmla="*/ 1519402 w 2162175"/>
                  <a:gd name="connsiteY65" fmla="*/ 1649092 h 2162175"/>
                  <a:gd name="connsiteX66" fmla="*/ 1770729 w 2162175"/>
                  <a:gd name="connsiteY66" fmla="*/ 1649092 h 2162175"/>
                  <a:gd name="connsiteX67" fmla="*/ 1419294 w 2162175"/>
                  <a:gd name="connsiteY67" fmla="*/ 1906762 h 2162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2162175" h="2162175">
                    <a:moveTo>
                      <a:pt x="2029189" y="1607563"/>
                    </a:moveTo>
                    <a:cubicBezTo>
                      <a:pt x="2135060" y="1452944"/>
                      <a:pt x="2165645" y="1229335"/>
                      <a:pt x="2165645" y="1046207"/>
                    </a:cubicBezTo>
                    <a:cubicBezTo>
                      <a:pt x="2165645" y="918953"/>
                      <a:pt x="2111962" y="656873"/>
                      <a:pt x="2003310" y="511054"/>
                    </a:cubicBezTo>
                    <a:cubicBezTo>
                      <a:pt x="1812267" y="204483"/>
                      <a:pt x="1472129" y="0"/>
                      <a:pt x="1085072" y="0"/>
                    </a:cubicBezTo>
                    <a:cubicBezTo>
                      <a:pt x="723760" y="0"/>
                      <a:pt x="379945" y="186690"/>
                      <a:pt x="181397" y="488318"/>
                    </a:cubicBezTo>
                    <a:cubicBezTo>
                      <a:pt x="-22924" y="798719"/>
                      <a:pt x="-79093" y="1286170"/>
                      <a:pt x="140963" y="1607572"/>
                    </a:cubicBezTo>
                    <a:cubicBezTo>
                      <a:pt x="326081" y="1938300"/>
                      <a:pt x="679868" y="2162394"/>
                      <a:pt x="1085072" y="2162394"/>
                    </a:cubicBezTo>
                    <a:cubicBezTo>
                      <a:pt x="1490275" y="2162394"/>
                      <a:pt x="1844071" y="1938290"/>
                      <a:pt x="2029189" y="1607563"/>
                    </a:cubicBezTo>
                    <a:close/>
                    <a:moveTo>
                      <a:pt x="1085081" y="1971170"/>
                    </a:moveTo>
                    <a:cubicBezTo>
                      <a:pt x="1019416" y="1971170"/>
                      <a:pt x="941939" y="1883045"/>
                      <a:pt x="882865" y="1741180"/>
                    </a:cubicBezTo>
                    <a:cubicBezTo>
                      <a:pt x="870759" y="1712109"/>
                      <a:pt x="859653" y="1681258"/>
                      <a:pt x="849394" y="1649092"/>
                    </a:cubicBezTo>
                    <a:lnTo>
                      <a:pt x="1320777" y="1649092"/>
                    </a:lnTo>
                    <a:cubicBezTo>
                      <a:pt x="1310519" y="1681258"/>
                      <a:pt x="1299403" y="1712109"/>
                      <a:pt x="1287306" y="1741180"/>
                    </a:cubicBezTo>
                    <a:cubicBezTo>
                      <a:pt x="1228223" y="1883045"/>
                      <a:pt x="1150746" y="1971170"/>
                      <a:pt x="1085081" y="1971170"/>
                    </a:cubicBezTo>
                    <a:close/>
                    <a:moveTo>
                      <a:pt x="802608" y="1458582"/>
                    </a:moveTo>
                    <a:cubicBezTo>
                      <a:pt x="786463" y="1369886"/>
                      <a:pt x="776042" y="1274988"/>
                      <a:pt x="771975" y="1176452"/>
                    </a:cubicBezTo>
                    <a:lnTo>
                      <a:pt x="1398187" y="1176452"/>
                    </a:lnTo>
                    <a:cubicBezTo>
                      <a:pt x="1394120" y="1274988"/>
                      <a:pt x="1383699" y="1369886"/>
                      <a:pt x="1367554" y="1458582"/>
                    </a:cubicBezTo>
                    <a:close/>
                    <a:moveTo>
                      <a:pt x="298830" y="663092"/>
                    </a:moveTo>
                    <a:lnTo>
                      <a:pt x="616499" y="663092"/>
                    </a:lnTo>
                    <a:cubicBezTo>
                      <a:pt x="597611" y="764953"/>
                      <a:pt x="585676" y="873643"/>
                      <a:pt x="581380" y="985952"/>
                    </a:cubicBezTo>
                    <a:lnTo>
                      <a:pt x="199494" y="985952"/>
                    </a:lnTo>
                    <a:cubicBezTo>
                      <a:pt x="211839" y="870328"/>
                      <a:pt x="246405" y="761267"/>
                      <a:pt x="298830" y="663092"/>
                    </a:cubicBezTo>
                    <a:close/>
                    <a:moveTo>
                      <a:pt x="1085081" y="190776"/>
                    </a:moveTo>
                    <a:cubicBezTo>
                      <a:pt x="1150746" y="190776"/>
                      <a:pt x="1228223" y="278902"/>
                      <a:pt x="1287297" y="420767"/>
                    </a:cubicBezTo>
                    <a:cubicBezTo>
                      <a:pt x="1294250" y="437455"/>
                      <a:pt x="1300803" y="454847"/>
                      <a:pt x="1307147" y="472583"/>
                    </a:cubicBezTo>
                    <a:lnTo>
                      <a:pt x="863015" y="472583"/>
                    </a:lnTo>
                    <a:cubicBezTo>
                      <a:pt x="869359" y="454847"/>
                      <a:pt x="875912" y="437455"/>
                      <a:pt x="882865" y="420767"/>
                    </a:cubicBezTo>
                    <a:cubicBezTo>
                      <a:pt x="941939" y="278902"/>
                      <a:pt x="1019425" y="190776"/>
                      <a:pt x="1085081" y="190776"/>
                    </a:cubicBezTo>
                    <a:close/>
                    <a:moveTo>
                      <a:pt x="1359734" y="663092"/>
                    </a:moveTo>
                    <a:cubicBezTo>
                      <a:pt x="1380413" y="763200"/>
                      <a:pt x="1393539" y="872176"/>
                      <a:pt x="1398206" y="985952"/>
                    </a:cubicBezTo>
                    <a:lnTo>
                      <a:pt x="771956" y="985952"/>
                    </a:lnTo>
                    <a:cubicBezTo>
                      <a:pt x="776623" y="872166"/>
                      <a:pt x="789749" y="763200"/>
                      <a:pt x="810428" y="663092"/>
                    </a:cubicBezTo>
                    <a:close/>
                    <a:moveTo>
                      <a:pt x="1970668" y="985952"/>
                    </a:moveTo>
                    <a:lnTo>
                      <a:pt x="1588792" y="985952"/>
                    </a:lnTo>
                    <a:cubicBezTo>
                      <a:pt x="1584496" y="873643"/>
                      <a:pt x="1572552" y="764943"/>
                      <a:pt x="1553673" y="663092"/>
                    </a:cubicBezTo>
                    <a:lnTo>
                      <a:pt x="1871332" y="663092"/>
                    </a:lnTo>
                    <a:cubicBezTo>
                      <a:pt x="1923748" y="761267"/>
                      <a:pt x="1958323" y="870328"/>
                      <a:pt x="1970668" y="985952"/>
                    </a:cubicBezTo>
                    <a:close/>
                    <a:moveTo>
                      <a:pt x="199485" y="1176452"/>
                    </a:moveTo>
                    <a:lnTo>
                      <a:pt x="581380" y="1176452"/>
                    </a:lnTo>
                    <a:cubicBezTo>
                      <a:pt x="585123" y="1273921"/>
                      <a:pt x="594639" y="1368657"/>
                      <a:pt x="609431" y="1458582"/>
                    </a:cubicBezTo>
                    <a:lnTo>
                      <a:pt x="278399" y="1458582"/>
                    </a:lnTo>
                    <a:cubicBezTo>
                      <a:pt x="237413" y="1371295"/>
                      <a:pt x="210153" y="1276321"/>
                      <a:pt x="199485" y="1176452"/>
                    </a:cubicBezTo>
                    <a:close/>
                    <a:moveTo>
                      <a:pt x="1588782" y="1176452"/>
                    </a:moveTo>
                    <a:lnTo>
                      <a:pt x="1970668" y="1176452"/>
                    </a:lnTo>
                    <a:cubicBezTo>
                      <a:pt x="1960000" y="1276321"/>
                      <a:pt x="1932749" y="1371286"/>
                      <a:pt x="1891744" y="1458582"/>
                    </a:cubicBezTo>
                    <a:lnTo>
                      <a:pt x="1560722" y="1458582"/>
                    </a:lnTo>
                    <a:cubicBezTo>
                      <a:pt x="1575514" y="1368657"/>
                      <a:pt x="1585039" y="1273921"/>
                      <a:pt x="1588782" y="1176452"/>
                    </a:cubicBezTo>
                    <a:close/>
                    <a:moveTo>
                      <a:pt x="1734762" y="472592"/>
                    </a:moveTo>
                    <a:lnTo>
                      <a:pt x="1507715" y="472592"/>
                    </a:lnTo>
                    <a:cubicBezTo>
                      <a:pt x="1494342" y="428701"/>
                      <a:pt x="1479521" y="386829"/>
                      <a:pt x="1463157" y="347539"/>
                    </a:cubicBezTo>
                    <a:cubicBezTo>
                      <a:pt x="1449498" y="314744"/>
                      <a:pt x="1434944" y="284178"/>
                      <a:pt x="1419609" y="255765"/>
                    </a:cubicBezTo>
                    <a:cubicBezTo>
                      <a:pt x="1539967" y="304724"/>
                      <a:pt x="1647266" y="379247"/>
                      <a:pt x="1734762" y="472592"/>
                    </a:cubicBezTo>
                    <a:close/>
                    <a:moveTo>
                      <a:pt x="750554" y="255765"/>
                    </a:moveTo>
                    <a:cubicBezTo>
                      <a:pt x="735218" y="284169"/>
                      <a:pt x="720655" y="314744"/>
                      <a:pt x="707005" y="347539"/>
                    </a:cubicBezTo>
                    <a:cubicBezTo>
                      <a:pt x="690651" y="386829"/>
                      <a:pt x="675820" y="428701"/>
                      <a:pt x="662447" y="472592"/>
                    </a:cubicBezTo>
                    <a:lnTo>
                      <a:pt x="435400" y="472592"/>
                    </a:lnTo>
                    <a:cubicBezTo>
                      <a:pt x="522897" y="379247"/>
                      <a:pt x="630196" y="304724"/>
                      <a:pt x="750554" y="255765"/>
                    </a:cubicBezTo>
                    <a:close/>
                    <a:moveTo>
                      <a:pt x="399424" y="1649082"/>
                    </a:moveTo>
                    <a:lnTo>
                      <a:pt x="650751" y="1649082"/>
                    </a:lnTo>
                    <a:cubicBezTo>
                      <a:pt x="666943" y="1707833"/>
                      <a:pt x="685698" y="1763268"/>
                      <a:pt x="706996" y="1814398"/>
                    </a:cubicBezTo>
                    <a:cubicBezTo>
                      <a:pt x="720740" y="1847412"/>
                      <a:pt x="735409" y="1878187"/>
                      <a:pt x="750858" y="1906753"/>
                    </a:cubicBezTo>
                    <a:cubicBezTo>
                      <a:pt x="613346" y="1850889"/>
                      <a:pt x="492817" y="1761649"/>
                      <a:pt x="399424" y="1649082"/>
                    </a:cubicBezTo>
                    <a:close/>
                    <a:moveTo>
                      <a:pt x="1419294" y="1906762"/>
                    </a:moveTo>
                    <a:cubicBezTo>
                      <a:pt x="1434744" y="1878197"/>
                      <a:pt x="1449412" y="1847431"/>
                      <a:pt x="1463157" y="1814408"/>
                    </a:cubicBezTo>
                    <a:cubicBezTo>
                      <a:pt x="1484445" y="1763268"/>
                      <a:pt x="1503210" y="1707842"/>
                      <a:pt x="1519402" y="1649092"/>
                    </a:cubicBezTo>
                    <a:lnTo>
                      <a:pt x="1770729" y="1649092"/>
                    </a:lnTo>
                    <a:cubicBezTo>
                      <a:pt x="1677346" y="1761639"/>
                      <a:pt x="1556816" y="1850879"/>
                      <a:pt x="1419294" y="1906762"/>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8" name="Freeform: Shape 327">
                <a:extLst>
                  <a:ext uri="{FF2B5EF4-FFF2-40B4-BE49-F238E27FC236}">
                    <a16:creationId xmlns:a16="http://schemas.microsoft.com/office/drawing/2014/main" id="{037F3129-50C2-4C7A-95B9-5C22012DA3A6}"/>
                  </a:ext>
                </a:extLst>
              </p:cNvPr>
              <p:cNvSpPr/>
              <p:nvPr/>
            </p:nvSpPr>
            <p:spPr>
              <a:xfrm>
                <a:off x="5289227" y="5431237"/>
                <a:ext cx="92763" cy="11668"/>
              </a:xfrm>
              <a:custGeom>
                <a:avLst/>
                <a:gdLst>
                  <a:gd name="connsiteX0" fmla="*/ 95250 w 1514475"/>
                  <a:gd name="connsiteY0" fmla="*/ 0 h 190500"/>
                  <a:gd name="connsiteX1" fmla="*/ 0 w 1514475"/>
                  <a:gd name="connsiteY1" fmla="*/ 95250 h 190500"/>
                  <a:gd name="connsiteX2" fmla="*/ 95250 w 1514475"/>
                  <a:gd name="connsiteY2" fmla="*/ 190500 h 190500"/>
                  <a:gd name="connsiteX3" fmla="*/ 1420263 w 1514475"/>
                  <a:gd name="connsiteY3" fmla="*/ 190500 h 190500"/>
                  <a:gd name="connsiteX4" fmla="*/ 1515513 w 1514475"/>
                  <a:gd name="connsiteY4" fmla="*/ 95250 h 190500"/>
                  <a:gd name="connsiteX5" fmla="*/ 1420263 w 1514475"/>
                  <a:gd name="connsiteY5"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4475" h="190500">
                    <a:moveTo>
                      <a:pt x="95250" y="0"/>
                    </a:moveTo>
                    <a:cubicBezTo>
                      <a:pt x="42643" y="0"/>
                      <a:pt x="0" y="42653"/>
                      <a:pt x="0" y="95250"/>
                    </a:cubicBezTo>
                    <a:cubicBezTo>
                      <a:pt x="0" y="147847"/>
                      <a:pt x="42643" y="190500"/>
                      <a:pt x="95250" y="190500"/>
                    </a:cubicBezTo>
                    <a:lnTo>
                      <a:pt x="1420263" y="190500"/>
                    </a:lnTo>
                    <a:cubicBezTo>
                      <a:pt x="1472860" y="190500"/>
                      <a:pt x="1515513" y="147847"/>
                      <a:pt x="1515513" y="95250"/>
                    </a:cubicBezTo>
                    <a:cubicBezTo>
                      <a:pt x="1515513" y="42653"/>
                      <a:pt x="1472860" y="0"/>
                      <a:pt x="1420263" y="0"/>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sp>
            <p:nvSpPr>
              <p:cNvPr id="329" name="Freeform: Shape 328">
                <a:extLst>
                  <a:ext uri="{FF2B5EF4-FFF2-40B4-BE49-F238E27FC236}">
                    <a16:creationId xmlns:a16="http://schemas.microsoft.com/office/drawing/2014/main" id="{24236E55-7FA1-4755-8D0F-D11D0C1B43E8}"/>
                  </a:ext>
                </a:extLst>
              </p:cNvPr>
              <p:cNvSpPr/>
              <p:nvPr/>
            </p:nvSpPr>
            <p:spPr>
              <a:xfrm>
                <a:off x="5235316" y="5429020"/>
                <a:ext cx="11085" cy="11085"/>
              </a:xfrm>
              <a:custGeom>
                <a:avLst/>
                <a:gdLst>
                  <a:gd name="connsiteX0" fmla="*/ 174489 w 180975"/>
                  <a:gd name="connsiteY0" fmla="*/ 42219 h 180975"/>
                  <a:gd name="connsiteX1" fmla="*/ 69866 w 180975"/>
                  <a:gd name="connsiteY1" fmla="*/ 3396 h 180975"/>
                  <a:gd name="connsiteX2" fmla="*/ 296 w 180975"/>
                  <a:gd name="connsiteY2" fmla="*/ 88082 h 180975"/>
                  <a:gd name="connsiteX3" fmla="*/ 159573 w 180975"/>
                  <a:gd name="connsiteY3" fmla="*/ 165302 h 180975"/>
                  <a:gd name="connsiteX4" fmla="*/ 174489 w 180975"/>
                  <a:gd name="connsiteY4" fmla="*/ 42219 h 180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75" h="180975">
                    <a:moveTo>
                      <a:pt x="174489" y="42219"/>
                    </a:moveTo>
                    <a:cubicBezTo>
                      <a:pt x="151810" y="8530"/>
                      <a:pt x="109061" y="-7520"/>
                      <a:pt x="69866" y="3396"/>
                    </a:cubicBezTo>
                    <a:cubicBezTo>
                      <a:pt x="31433" y="14102"/>
                      <a:pt x="3382" y="48306"/>
                      <a:pt x="296" y="88082"/>
                    </a:cubicBezTo>
                    <a:cubicBezTo>
                      <a:pt x="-6258" y="172407"/>
                      <a:pt x="97717" y="222071"/>
                      <a:pt x="159573" y="165302"/>
                    </a:cubicBezTo>
                    <a:cubicBezTo>
                      <a:pt x="193758" y="133926"/>
                      <a:pt x="200216" y="80824"/>
                      <a:pt x="174489" y="42219"/>
                    </a:cubicBez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Verdana"/>
                  <a:ea typeface="+mn-ea"/>
                  <a:cs typeface="+mn-cs"/>
                </a:endParaRPr>
              </a:p>
            </p:txBody>
          </p:sp>
        </p:grpSp>
      </p:grpSp>
      <p:pic>
        <p:nvPicPr>
          <p:cNvPr id="128" name="Picture 127" descr="Logo&#10;&#10;Description automatically generated">
            <a:extLst>
              <a:ext uri="{FF2B5EF4-FFF2-40B4-BE49-F238E27FC236}">
                <a16:creationId xmlns:a16="http://schemas.microsoft.com/office/drawing/2014/main" id="{60ED015E-DC09-41DF-9031-71EA632E4E5B}"/>
              </a:ext>
            </a:extLst>
          </p:cNvPr>
          <p:cNvPicPr>
            <a:picLocks noChangeAspect="1"/>
          </p:cNvPicPr>
          <p:nvPr/>
        </p:nvPicPr>
        <p:blipFill rotWithShape="1">
          <a:blip r:embed="rId3"/>
          <a:srcRect t="35430" b="35954"/>
          <a:stretch/>
        </p:blipFill>
        <p:spPr>
          <a:xfrm>
            <a:off x="695400" y="6438975"/>
            <a:ext cx="1400288" cy="283322"/>
          </a:xfrm>
          <a:prstGeom prst="rect">
            <a:avLst/>
          </a:prstGeom>
        </p:spPr>
      </p:pic>
      <p:sp>
        <p:nvSpPr>
          <p:cNvPr id="129" name="Rectangle 128">
            <a:extLst>
              <a:ext uri="{FF2B5EF4-FFF2-40B4-BE49-F238E27FC236}">
                <a16:creationId xmlns:a16="http://schemas.microsoft.com/office/drawing/2014/main" id="{7EBA735A-ACD4-4B5F-98A7-687987388E56}"/>
              </a:ext>
            </a:extLst>
          </p:cNvPr>
          <p:cNvSpPr/>
          <p:nvPr/>
        </p:nvSpPr>
        <p:spPr>
          <a:xfrm>
            <a:off x="11203619" y="235113"/>
            <a:ext cx="701869" cy="270339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30" name="Picture 129" descr="A picture containing logo&#10;&#10;Description automatically generated">
            <a:extLst>
              <a:ext uri="{FF2B5EF4-FFF2-40B4-BE49-F238E27FC236}">
                <a16:creationId xmlns:a16="http://schemas.microsoft.com/office/drawing/2014/main" id="{FEFEDE0D-EFD2-4E52-B4A8-9AD5C8EACA31}"/>
              </a:ext>
            </a:extLst>
          </p:cNvPr>
          <p:cNvPicPr>
            <a:picLocks noChangeAspect="1"/>
          </p:cNvPicPr>
          <p:nvPr/>
        </p:nvPicPr>
        <p:blipFill>
          <a:blip r:embed="rId4"/>
          <a:stretch>
            <a:fillRect/>
          </a:stretch>
        </p:blipFill>
        <p:spPr>
          <a:xfrm>
            <a:off x="10917478" y="271151"/>
            <a:ext cx="1158244" cy="907486"/>
          </a:xfrm>
          <a:prstGeom prst="rect">
            <a:avLst/>
          </a:prstGeom>
        </p:spPr>
      </p:pic>
    </p:spTree>
    <p:extLst>
      <p:ext uri="{BB962C8B-B14F-4D97-AF65-F5344CB8AC3E}">
        <p14:creationId xmlns:p14="http://schemas.microsoft.com/office/powerpoint/2010/main" val="88904948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413</Words>
  <Application>Microsoft Office PowerPoint</Application>
  <PresentationFormat>Panorámica</PresentationFormat>
  <Paragraphs>35</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AU Sans BETA Display</vt:lpstr>
      <vt:lpstr>AU Sans BETA Text</vt:lpstr>
      <vt:lpstr>Calibri</vt:lpstr>
      <vt:lpstr>Calibri Light</vt:lpstr>
      <vt:lpstr>Verdana</vt:lpstr>
      <vt:lpstr>Tema de Office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Contador General</dc:creator>
  <cp:lastModifiedBy>Contador General</cp:lastModifiedBy>
  <cp:revision>1</cp:revision>
  <dcterms:created xsi:type="dcterms:W3CDTF">2022-11-11T20:53:50Z</dcterms:created>
  <dcterms:modified xsi:type="dcterms:W3CDTF">2022-11-11T20:54:40Z</dcterms:modified>
</cp:coreProperties>
</file>