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73" r:id="rId2"/>
    <p:sldId id="371" r:id="rId3"/>
    <p:sldId id="372" r:id="rId4"/>
    <p:sldId id="370" r:id="rId5"/>
    <p:sldId id="642" r:id="rId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40BDC-78F3-4154-92CB-8466061145EE}" type="datetimeFigureOut">
              <a:rPr lang="es-GT" smtClean="0"/>
              <a:t>11/11/2022</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F1F97-C2AA-4BEA-B469-A25FDA3C3D3D}" type="slidenum">
              <a:rPr lang="es-GT" smtClean="0"/>
              <a:t>‹Nº›</a:t>
            </a:fld>
            <a:endParaRPr lang="es-GT"/>
          </a:p>
        </p:txBody>
      </p:sp>
    </p:spTree>
    <p:extLst>
      <p:ext uri="{BB962C8B-B14F-4D97-AF65-F5344CB8AC3E}">
        <p14:creationId xmlns:p14="http://schemas.microsoft.com/office/powerpoint/2010/main" val="391320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opuniversities.com/university-rankings/world-university-rankings/202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timeshighereducation.com/world-university-r%C3%A0nkings/2022#!/page/0/length/25/locations/AUS/sort_by/rank/sort_order/asc/cols/sta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Australian Universities</a:t>
            </a:r>
            <a:r>
              <a:rPr lang="en-US" sz="1200" b="1" kern="1200" baseline="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are 43 Australian universities in Australia</a:t>
            </a:r>
            <a:r>
              <a:rPr lang="en-US" sz="1200" kern="1200" baseline="0" dirty="0">
                <a:solidFill>
                  <a:schemeClr val="tx1"/>
                </a:solidFill>
                <a:effectLst/>
                <a:latin typeface="+mn-lt"/>
                <a:ea typeface="+mn-ea"/>
                <a:cs typeface="+mn-cs"/>
              </a:rPr>
              <a:t> spread across our </a:t>
            </a:r>
            <a:r>
              <a:rPr lang="en-US" altLang="zh-CN" sz="1200" kern="1200" baseline="0" dirty="0">
                <a:solidFill>
                  <a:schemeClr val="tx1"/>
                </a:solidFill>
                <a:effectLst/>
                <a:latin typeface="+mn-lt"/>
                <a:ea typeface="+mn-ea"/>
                <a:cs typeface="+mn-cs"/>
              </a:rPr>
              <a:t>6</a:t>
            </a:r>
            <a:r>
              <a:rPr lang="en-US" sz="1200" kern="1200" baseline="0" dirty="0">
                <a:solidFill>
                  <a:schemeClr val="tx1"/>
                </a:solidFill>
                <a:effectLst/>
                <a:latin typeface="+mn-lt"/>
                <a:ea typeface="+mn-ea"/>
                <a:cs typeface="+mn-cs"/>
              </a:rPr>
              <a:t> states and </a:t>
            </a:r>
            <a:r>
              <a:rPr lang="en-US" altLang="zh-CN" sz="1200" kern="1200" baseline="0" dirty="0">
                <a:solidFill>
                  <a:schemeClr val="tx1"/>
                </a:solidFill>
                <a:effectLst/>
                <a:latin typeface="+mn-lt"/>
                <a:ea typeface="+mn-ea"/>
                <a:cs typeface="+mn-cs"/>
              </a:rPr>
              <a:t>2 </a:t>
            </a:r>
            <a:r>
              <a:rPr lang="en-US" sz="1200" kern="1200" baseline="0" dirty="0">
                <a:solidFill>
                  <a:schemeClr val="tx1"/>
                </a:solidFill>
                <a:effectLst/>
                <a:latin typeface="+mn-lt"/>
                <a:ea typeface="+mn-ea"/>
                <a:cs typeface="+mn-cs"/>
              </a:rPr>
              <a:t>territories. </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The</a:t>
            </a:r>
            <a:r>
              <a:rPr lang="en-AU" sz="1200" b="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University of Sydney is</a:t>
            </a:r>
            <a:r>
              <a:rPr lang="en-AU" sz="1200" kern="1200" baseline="0" dirty="0">
                <a:solidFill>
                  <a:schemeClr val="tx1"/>
                </a:solidFill>
                <a:effectLst/>
                <a:latin typeface="+mn-lt"/>
                <a:ea typeface="+mn-ea"/>
                <a:cs typeface="+mn-cs"/>
              </a:rPr>
              <a:t> the</a:t>
            </a:r>
            <a:r>
              <a:rPr lang="en-AU" sz="1200" kern="1200" dirty="0">
                <a:solidFill>
                  <a:schemeClr val="tx1"/>
                </a:solidFill>
                <a:effectLst/>
                <a:latin typeface="+mn-lt"/>
                <a:ea typeface="+mn-ea"/>
                <a:cs typeface="+mn-cs"/>
              </a:rPr>
              <a:t> oldest university in Australia, founded in 1850 .</a:t>
            </a:r>
          </a:p>
          <a:p>
            <a:pPr marL="171450" lvl="0" indent="-171450">
              <a:buFont typeface="Arial" panose="020B0604020202020204" pitchFamily="34" charset="0"/>
              <a:buChar char="•"/>
            </a:pPr>
            <a:r>
              <a:rPr kumimoji="0" lang="en-AU" altLang="zh-CN" sz="1200" b="0" i="0" u="none" strike="noStrike" kern="1200" cap="none" spc="0" normalizeH="0" baseline="0" noProof="0" dirty="0">
                <a:ln>
                  <a:noFill/>
                </a:ln>
                <a:solidFill>
                  <a:srgbClr val="FF0000"/>
                </a:solidFill>
                <a:effectLst/>
                <a:uLnTx/>
                <a:uFillTx/>
                <a:latin typeface="Arial" charset="0"/>
                <a:ea typeface="+mn-ea"/>
                <a:cs typeface="+mn-cs"/>
              </a:rPr>
              <a:t>Australian universities have strong research capabilities and are engaged in cutting-edge research projects across a range of disciplines. </a:t>
            </a:r>
          </a:p>
          <a:p>
            <a:pPr marL="171450" lvl="0" indent="-171450">
              <a:buFont typeface="Arial" panose="020B0604020202020204" pitchFamily="34" charset="0"/>
              <a:buChar char="•"/>
            </a:pPr>
            <a:r>
              <a:rPr kumimoji="0" lang="en-AU" altLang="zh-CN" sz="1200" b="0" i="0" u="none" strike="noStrike" kern="1200" cap="none" spc="0" normalizeH="0" baseline="0" noProof="0" dirty="0">
                <a:ln>
                  <a:noFill/>
                </a:ln>
                <a:solidFill>
                  <a:srgbClr val="FF0000"/>
                </a:solidFill>
                <a:effectLst/>
                <a:uLnTx/>
                <a:uFillTx/>
                <a:latin typeface="Arial" charset="0"/>
                <a:ea typeface="+mn-ea"/>
                <a:cs typeface="+mn-cs"/>
              </a:rPr>
              <a:t>Our universities have also established a number of strategic partnerships with universities and research institutions across the world. These allow for exchange programs for students and teachers as well as collaborative research. </a:t>
            </a:r>
          </a:p>
          <a:p>
            <a:pPr marL="171450" lvl="0" indent="-171450">
              <a:buFont typeface="Arial" panose="020B0604020202020204" pitchFamily="34" charset="0"/>
              <a:buChar char="•"/>
            </a:pPr>
            <a:endParaRPr kumimoji="0" lang="en-AU" altLang="zh-CN" sz="1200" b="0" i="0" u="none" strike="noStrike" kern="1200" cap="none" spc="0" normalizeH="0" baseline="0" noProof="0" dirty="0">
              <a:ln>
                <a:noFill/>
              </a:ln>
              <a:solidFill>
                <a:srgbClr val="FF0000"/>
              </a:solidFill>
              <a:effectLst/>
              <a:uLnTx/>
              <a:uFillTx/>
              <a:latin typeface="Arial" charset="0"/>
              <a:ea typeface="+mn-ea"/>
              <a:cs typeface="+mn-cs"/>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There are 43 universities in Australia including 40 Australian universities, two international universities, and one private specialty university. Admission to undergraduate programs requires education equal to the completion of Australian senior secondary school, which </a:t>
            </a:r>
            <a:r>
              <a:rPr lang="en-US" sz="1200" dirty="0">
                <a:solidFill>
                  <a:schemeClr val="dk1"/>
                </a:solidFill>
                <a:highlight>
                  <a:srgbClr val="FFFF00"/>
                </a:highlight>
              </a:rPr>
              <a:t>means </a:t>
            </a:r>
            <a:r>
              <a:rPr lang="en-US" sz="1200" b="1" u="sng" dirty="0">
                <a:solidFill>
                  <a:schemeClr val="dk1"/>
                </a:solidFill>
                <a:highlight>
                  <a:srgbClr val="FFFF00"/>
                </a:highlight>
              </a:rPr>
              <a:t>equivalency / options for local market</a:t>
            </a:r>
            <a:r>
              <a:rPr lang="en-US" sz="1200" dirty="0">
                <a:solidFill>
                  <a:schemeClr val="dk1"/>
                </a:solidFill>
                <a:highlight>
                  <a:srgbClr val="FFFF00"/>
                </a:highlight>
              </a:rPr>
              <a:t>. </a:t>
            </a:r>
            <a:r>
              <a:rPr lang="en-US" sz="1200" dirty="0">
                <a:solidFill>
                  <a:schemeClr val="dk1"/>
                </a:solidFill>
              </a:rPr>
              <a:t>The English proficiency requirements is typically IELTS 6.0 or 6.5 although some specialist programs can be higher.</a:t>
            </a:r>
          </a:p>
          <a:p>
            <a:pPr marL="457200" lvl="0" indent="0" algn="l" rtl="0">
              <a:lnSpc>
                <a:spcPct val="115000"/>
              </a:lnSpc>
              <a:spcBef>
                <a:spcPts val="0"/>
              </a:spcBef>
              <a:spcAft>
                <a:spcPts val="0"/>
              </a:spcAft>
              <a:buClr>
                <a:schemeClr val="dk1"/>
              </a:buClr>
              <a:buSzPts val="1100"/>
              <a:buFont typeface="Arial"/>
              <a:buNone/>
            </a:pPr>
            <a:endParaRPr lang="en-US" sz="1200" dirty="0">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For admission to postgraduate study, students need to have the equivalent of an Australian Bachelor Degree as well as meeting English proficiency requirements. </a:t>
            </a:r>
            <a:r>
              <a:rPr lang="en-US" sz="1200" dirty="0">
                <a:solidFill>
                  <a:schemeClr val="dk1"/>
                </a:solidFill>
                <a:highlight>
                  <a:srgbClr val="FFFF00"/>
                </a:highlight>
              </a:rPr>
              <a:t>So for students here that means </a:t>
            </a:r>
            <a:r>
              <a:rPr lang="en-US" sz="1200" b="1" u="sng" dirty="0">
                <a:solidFill>
                  <a:schemeClr val="dk1"/>
                </a:solidFill>
                <a:highlight>
                  <a:srgbClr val="FFFF00"/>
                </a:highlight>
              </a:rPr>
              <a:t>local market equivalency</a:t>
            </a:r>
            <a:r>
              <a:rPr lang="en-US" sz="1200" dirty="0">
                <a:solidFill>
                  <a:schemeClr val="dk1"/>
                </a:solidFill>
                <a:highlight>
                  <a:srgbClr val="FFFF00"/>
                </a:highlight>
              </a:rPr>
              <a:t>.</a:t>
            </a:r>
          </a:p>
          <a:p>
            <a:pPr marL="457200" lvl="0" indent="0" algn="l" rtl="0">
              <a:lnSpc>
                <a:spcPct val="115000"/>
              </a:lnSpc>
              <a:spcBef>
                <a:spcPts val="0"/>
              </a:spcBef>
              <a:spcAft>
                <a:spcPts val="0"/>
              </a:spcAft>
              <a:buClr>
                <a:schemeClr val="dk1"/>
              </a:buClr>
              <a:buSzPts val="1100"/>
              <a:buFont typeface="Arial"/>
              <a:buNone/>
            </a:pPr>
            <a:endParaRPr lang="en-US" sz="1200" dirty="0">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Annual tuition fees vary between institutions and for different courses, with an average between $20,000 - $40,000 per year </a:t>
            </a:r>
            <a:r>
              <a:rPr lang="en-US" sz="1200" i="1" dirty="0">
                <a:solidFill>
                  <a:schemeClr val="dk1"/>
                </a:solidFill>
                <a:highlight>
                  <a:srgbClr val="00FFFF"/>
                </a:highlight>
              </a:rPr>
              <a:t>(**check annually)</a:t>
            </a:r>
            <a:r>
              <a:rPr lang="en-US" sz="1200" dirty="0">
                <a:solidFill>
                  <a:schemeClr val="dk1"/>
                </a:solidFill>
                <a:highlight>
                  <a:srgbClr val="00FFFF"/>
                </a:highlight>
              </a:rPr>
              <a:t>. </a:t>
            </a:r>
          </a:p>
        </p:txBody>
      </p:sp>
      <p:sp>
        <p:nvSpPr>
          <p:cNvPr id="4" name="Slide Number Placeholder 3"/>
          <p:cNvSpPr>
            <a:spLocks noGrp="1"/>
          </p:cNvSpPr>
          <p:nvPr>
            <p:ph type="sldNum" sz="quarter" idx="10"/>
          </p:nvPr>
        </p:nvSpPr>
        <p:spPr>
          <a:xfrm>
            <a:off x="3744378" y="10237216"/>
            <a:ext cx="2864517" cy="5389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446A7-CE50-2A4E-915E-530AF37344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8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AU" sz="1100" dirty="0"/>
              <a:t>As August 2022</a:t>
            </a:r>
          </a:p>
          <a:p>
            <a:pPr marL="158750" indent="0">
              <a:buNone/>
            </a:pPr>
            <a:r>
              <a:rPr lang="en-AU" sz="1100" dirty="0"/>
              <a:t>QS </a:t>
            </a:r>
            <a:r>
              <a:rPr lang="en-AU" dirty="0" err="1">
                <a:hlinkClick r:id="rId3"/>
              </a:rPr>
              <a:t>QS</a:t>
            </a:r>
            <a:r>
              <a:rPr lang="en-AU" dirty="0">
                <a:hlinkClick r:id="rId3"/>
              </a:rPr>
              <a:t> World University Rankings 2023: Top Global Universities | Top Universities</a:t>
            </a:r>
            <a:endParaRPr lang="en-AU" dirty="0"/>
          </a:p>
          <a:p>
            <a:pPr marL="158750" indent="0">
              <a:buNone/>
            </a:pPr>
            <a:r>
              <a:rPr lang="en-AU" sz="1100" dirty="0"/>
              <a:t>THES</a:t>
            </a:r>
            <a:r>
              <a:rPr lang="en-AU" sz="1100" baseline="0" dirty="0"/>
              <a:t> </a:t>
            </a:r>
            <a:r>
              <a:rPr lang="en-AU" dirty="0">
                <a:hlinkClick r:id="rId4"/>
              </a:rPr>
              <a:t>World University Rankings 2022 | Times Higher Education (THE)</a:t>
            </a:r>
            <a:r>
              <a:rPr lang="en-US" sz="1100" baseline="0" dirty="0"/>
              <a:t>.</a:t>
            </a:r>
          </a:p>
        </p:txBody>
      </p:sp>
    </p:spTree>
    <p:extLst>
      <p:ext uri="{BB962C8B-B14F-4D97-AF65-F5344CB8AC3E}">
        <p14:creationId xmlns:p14="http://schemas.microsoft.com/office/powerpoint/2010/main" val="201962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474BC-08AC-4147-8B82-7172419D473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B5A9254F-37F9-4D94-BA2D-F03B2972A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8BF78B41-60CD-47BE-BE56-B3881FD2A989}"/>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5" name="Marcador de pie de página 4">
            <a:extLst>
              <a:ext uri="{FF2B5EF4-FFF2-40B4-BE49-F238E27FC236}">
                <a16:creationId xmlns:a16="http://schemas.microsoft.com/office/drawing/2014/main" id="{CB3E2D25-1897-4FEA-BD8F-2B44FCE17C5F}"/>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4E0E30A-027A-43D6-8F39-028AF913DF78}"/>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416732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DEB79-523D-4221-A0E2-A1E7C901B370}"/>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49698EEA-7EEB-465D-AA95-5A8D0D91A3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03432180-AD6E-4C11-8193-8D65395D36A7}"/>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5" name="Marcador de pie de página 4">
            <a:extLst>
              <a:ext uri="{FF2B5EF4-FFF2-40B4-BE49-F238E27FC236}">
                <a16:creationId xmlns:a16="http://schemas.microsoft.com/office/drawing/2014/main" id="{BEFDC81C-4445-4717-80CE-29E884306117}"/>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33AADB5-C109-4F73-A7CA-8A31A45C3675}"/>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262692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69B5F6F-6E6F-4E95-8748-5B8B7423430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3C60E048-B9DF-4DCC-B72F-A2F3BF379B2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930FC5CB-FF2B-4054-818E-5D7563EB7B80}"/>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5" name="Marcador de pie de página 4">
            <a:extLst>
              <a:ext uri="{FF2B5EF4-FFF2-40B4-BE49-F238E27FC236}">
                <a16:creationId xmlns:a16="http://schemas.microsoft.com/office/drawing/2014/main" id="{D5A505B6-06FA-4F76-94ED-0737249CA7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5CE63C3A-8C7C-4EE3-BEFD-9BED2AE7BE31}"/>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425722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layout 1">
    <p:spTree>
      <p:nvGrpSpPr>
        <p:cNvPr id="1" name=""/>
        <p:cNvGrpSpPr/>
        <p:nvPr/>
      </p:nvGrpSpPr>
      <p:grpSpPr>
        <a:xfrm>
          <a:off x="0" y="0"/>
          <a:ext cx="0" cy="0"/>
          <a:chOff x="0" y="0"/>
          <a:chExt cx="0" cy="0"/>
        </a:xfrm>
      </p:grpSpPr>
      <p:sp>
        <p:nvSpPr>
          <p:cNvPr id="25" name="Chart Placeholder 24">
            <a:extLst>
              <a:ext uri="{FF2B5EF4-FFF2-40B4-BE49-F238E27FC236}">
                <a16:creationId xmlns:a16="http://schemas.microsoft.com/office/drawing/2014/main" id="{1A9F4F83-E503-40BD-8D3F-AB8469F95744}"/>
              </a:ext>
            </a:extLst>
          </p:cNvPr>
          <p:cNvSpPr>
            <a:spLocks noGrp="1"/>
          </p:cNvSpPr>
          <p:nvPr>
            <p:ph type="chart" sz="quarter" idx="21" hasCustomPrompt="1"/>
          </p:nvPr>
        </p:nvSpPr>
        <p:spPr>
          <a:xfrm>
            <a:off x="273465" y="1526875"/>
            <a:ext cx="8896414" cy="4453926"/>
          </a:xfrm>
          <a:prstGeom prst="rect">
            <a:avLst/>
          </a:prstGeom>
        </p:spPr>
        <p:txBody>
          <a:bodyPr/>
          <a:lstStyle>
            <a:lvl1pPr marL="0" indent="0">
              <a:buNone/>
              <a:defRPr sz="1200" b="0" i="0">
                <a:solidFill>
                  <a:schemeClr val="accent1"/>
                </a:solidFill>
                <a:latin typeface="AU Sans BETA Text" pitchFamily="2" charset="0"/>
              </a:defRPr>
            </a:lvl1pPr>
          </a:lstStyle>
          <a:p>
            <a:r>
              <a:rPr lang="en-US" dirty="0"/>
              <a:t>Click to add graph</a:t>
            </a:r>
            <a:endParaRPr lang="en-AU" dirty="0"/>
          </a:p>
        </p:txBody>
      </p:sp>
      <p:pic>
        <p:nvPicPr>
          <p:cNvPr id="23" name="Picture 22">
            <a:extLst>
              <a:ext uri="{FF2B5EF4-FFF2-40B4-BE49-F238E27FC236}">
                <a16:creationId xmlns:a16="http://schemas.microsoft.com/office/drawing/2014/main" id="{3E9A7013-BFD8-7944-9622-DA452A54A5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2400" y="346506"/>
            <a:ext cx="504000" cy="2329074"/>
          </a:xfrm>
          <a:prstGeom prst="rect">
            <a:avLst/>
          </a:prstGeom>
        </p:spPr>
      </p:pic>
      <p:sp>
        <p:nvSpPr>
          <p:cNvPr id="8" name="Slide Number Placeholder 5">
            <a:extLst>
              <a:ext uri="{FF2B5EF4-FFF2-40B4-BE49-F238E27FC236}">
                <a16:creationId xmlns:a16="http://schemas.microsoft.com/office/drawing/2014/main" id="{7086279E-5E6E-2C41-BC9F-6D7ACAF95BEA}"/>
              </a:ext>
            </a:extLst>
          </p:cNvPr>
          <p:cNvSpPr txBox="1">
            <a:spLocks/>
          </p:cNvSpPr>
          <p:nvPr userDrawn="1"/>
        </p:nvSpPr>
        <p:spPr>
          <a:xfrm>
            <a:off x="11548177" y="6392253"/>
            <a:ext cx="358924" cy="1623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7F1DCE-ED31-4C2C-8801-E1BBCF5B1651}" type="slidenum">
              <a:rPr lang="en-AU" smtClean="0">
                <a:solidFill>
                  <a:schemeClr val="accent2"/>
                </a:solidFill>
              </a:rPr>
              <a:pPr algn="r"/>
              <a:t>‹Nº›</a:t>
            </a:fld>
            <a:endParaRPr lang="en-AU" dirty="0">
              <a:solidFill>
                <a:schemeClr val="accent2"/>
              </a:solidFill>
            </a:endParaRPr>
          </a:p>
        </p:txBody>
      </p:sp>
      <p:sp>
        <p:nvSpPr>
          <p:cNvPr id="9" name="Text Placeholder 20">
            <a:extLst>
              <a:ext uri="{FF2B5EF4-FFF2-40B4-BE49-F238E27FC236}">
                <a16:creationId xmlns:a16="http://schemas.microsoft.com/office/drawing/2014/main" id="{AC6E9C56-D336-0D4D-ACBC-02B30F666C8D}"/>
              </a:ext>
            </a:extLst>
          </p:cNvPr>
          <p:cNvSpPr>
            <a:spLocks noGrp="1"/>
          </p:cNvSpPr>
          <p:nvPr>
            <p:ph type="body" sz="quarter" idx="17" hasCustomPrompt="1"/>
          </p:nvPr>
        </p:nvSpPr>
        <p:spPr>
          <a:xfrm>
            <a:off x="273465" y="6392253"/>
            <a:ext cx="1392238" cy="162367"/>
          </a:xfrm>
          <a:prstGeom prst="rect">
            <a:avLst/>
          </a:prstGeom>
        </p:spPr>
        <p:txBody>
          <a:bodyPr anchor="ctr">
            <a:normAutofit/>
          </a:bodyPr>
          <a:lstStyle>
            <a:lvl1pPr marL="0" indent="0">
              <a:buNone/>
              <a:defRPr sz="700">
                <a:solidFill>
                  <a:schemeClr val="accent2"/>
                </a:solidFill>
              </a:defRPr>
            </a:lvl1pPr>
          </a:lstStyle>
          <a:p>
            <a:pPr lvl="0"/>
            <a:r>
              <a:rPr lang="en-US" dirty="0"/>
              <a:t>Section Title</a:t>
            </a:r>
            <a:endParaRPr lang="en-AU" dirty="0"/>
          </a:p>
        </p:txBody>
      </p:sp>
      <p:sp>
        <p:nvSpPr>
          <p:cNvPr id="10" name="Text Placeholder 20">
            <a:extLst>
              <a:ext uri="{FF2B5EF4-FFF2-40B4-BE49-F238E27FC236}">
                <a16:creationId xmlns:a16="http://schemas.microsoft.com/office/drawing/2014/main" id="{55CC3FE2-B33D-D743-A314-98B50E80494F}"/>
              </a:ext>
            </a:extLst>
          </p:cNvPr>
          <p:cNvSpPr>
            <a:spLocks noGrp="1"/>
          </p:cNvSpPr>
          <p:nvPr>
            <p:ph type="body" sz="quarter" idx="18" hasCustomPrompt="1"/>
          </p:nvPr>
        </p:nvSpPr>
        <p:spPr>
          <a:xfrm>
            <a:off x="10322629" y="6392253"/>
            <a:ext cx="666796" cy="162367"/>
          </a:xfrm>
          <a:prstGeom prst="rect">
            <a:avLst/>
          </a:prstGeom>
        </p:spPr>
        <p:txBody>
          <a:bodyPr anchor="ctr">
            <a:normAutofit/>
          </a:bodyPr>
          <a:lstStyle>
            <a:lvl1pPr marL="0" indent="0">
              <a:buNone/>
              <a:defRPr sz="700">
                <a:solidFill>
                  <a:schemeClr val="accent2"/>
                </a:solidFill>
              </a:defRPr>
            </a:lvl1pPr>
          </a:lstStyle>
          <a:p>
            <a:pPr lvl="0"/>
            <a:r>
              <a:rPr lang="en-US" dirty="0"/>
              <a:t>Date</a:t>
            </a:r>
            <a:endParaRPr lang="en-AU" dirty="0"/>
          </a:p>
        </p:txBody>
      </p:sp>
      <p:sp>
        <p:nvSpPr>
          <p:cNvPr id="11" name="Text Placeholder 13">
            <a:extLst>
              <a:ext uri="{FF2B5EF4-FFF2-40B4-BE49-F238E27FC236}">
                <a16:creationId xmlns:a16="http://schemas.microsoft.com/office/drawing/2014/main" id="{5E02328F-429B-4492-A352-5AD3919C1DCB}"/>
              </a:ext>
            </a:extLst>
          </p:cNvPr>
          <p:cNvSpPr>
            <a:spLocks noGrp="1"/>
          </p:cNvSpPr>
          <p:nvPr>
            <p:ph type="body" sz="quarter" idx="13" hasCustomPrompt="1"/>
          </p:nvPr>
        </p:nvSpPr>
        <p:spPr>
          <a:xfrm>
            <a:off x="273465" y="346506"/>
            <a:ext cx="8896414" cy="969154"/>
          </a:xfrm>
          <a:prstGeom prst="rect">
            <a:avLst/>
          </a:prstGeom>
        </p:spPr>
        <p:txBody>
          <a:bodyPr anchor="ctr">
            <a:noAutofit/>
          </a:bodyPr>
          <a:lstStyle>
            <a:lvl1pPr marL="0" indent="0">
              <a:lnSpc>
                <a:spcPct val="100000"/>
              </a:lnSpc>
              <a:buNone/>
              <a:defRPr sz="2400" b="1" i="0">
                <a:solidFill>
                  <a:schemeClr val="accent1"/>
                </a:solidFill>
                <a:latin typeface="AU Sans BETA Display"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Heading</a:t>
            </a:r>
            <a:endParaRPr lang="en-AU" dirty="0"/>
          </a:p>
        </p:txBody>
      </p:sp>
    </p:spTree>
    <p:extLst>
      <p:ext uri="{BB962C8B-B14F-4D97-AF65-F5344CB8AC3E}">
        <p14:creationId xmlns:p14="http://schemas.microsoft.com/office/powerpoint/2010/main" val="64276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36AAE-8422-430A-8DCF-3FC9EB16D485}"/>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289E11D5-BF8D-4C29-9EA5-A2E7781C779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299486A1-6EA9-403A-ACCD-C04A5C90F6FF}"/>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5" name="Marcador de pie de página 4">
            <a:extLst>
              <a:ext uri="{FF2B5EF4-FFF2-40B4-BE49-F238E27FC236}">
                <a16:creationId xmlns:a16="http://schemas.microsoft.com/office/drawing/2014/main" id="{C5B53676-D8EA-4CFE-B3D5-E17035BEEB0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1B9AFF2-A85A-47BF-8714-203487BCB703}"/>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49280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AFBAC-3C2D-45F0-8E80-E80DCB5D28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448329B1-0441-4EC9-867C-82BDAD780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7C30E3-F3E0-477D-907B-906092595331}"/>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5" name="Marcador de pie de página 4">
            <a:extLst>
              <a:ext uri="{FF2B5EF4-FFF2-40B4-BE49-F238E27FC236}">
                <a16:creationId xmlns:a16="http://schemas.microsoft.com/office/drawing/2014/main" id="{709097D9-F354-42C3-98E4-11D5E119DBC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0DDE3E7-993F-4910-9FD0-EC420366DE4C}"/>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203369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0C529-728A-4B0C-A14C-3F63D6328FC2}"/>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061B4C72-760D-441F-9DE8-1B0BB53475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CA8C7D14-6ABF-4DCD-8367-F9C0700790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33DAEBD0-3F00-4E6D-B711-B8B6A69800F7}"/>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6" name="Marcador de pie de página 5">
            <a:extLst>
              <a:ext uri="{FF2B5EF4-FFF2-40B4-BE49-F238E27FC236}">
                <a16:creationId xmlns:a16="http://schemas.microsoft.com/office/drawing/2014/main" id="{6C4EE4D2-7F1F-4B83-B524-A4D7116D7DF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90FE6AA-A6B5-43E2-955A-65A99CB9745F}"/>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267259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C6BA4-3154-4450-9453-602745D311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43D5CCFD-A920-40C7-AD54-524837AB7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658FC05-85B5-44BA-8529-C550CAB697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7BD31DD4-162A-4955-A149-BB04956200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72A0E26-D2F8-4E57-A381-ED54B9AA6CB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53BEBB70-604C-4660-8F99-480A26112D4B}"/>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8" name="Marcador de pie de página 7">
            <a:extLst>
              <a:ext uri="{FF2B5EF4-FFF2-40B4-BE49-F238E27FC236}">
                <a16:creationId xmlns:a16="http://schemas.microsoft.com/office/drawing/2014/main" id="{735EC788-B79C-4127-8984-E3302F3428BB}"/>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A5F53708-2272-4431-9386-9F8C14B2151C}"/>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70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7F446-10AB-4837-A78F-2031DA44430B}"/>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F3F5ADAF-E90C-49CC-A8D7-3D6B2CE62211}"/>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4" name="Marcador de pie de página 3">
            <a:extLst>
              <a:ext uri="{FF2B5EF4-FFF2-40B4-BE49-F238E27FC236}">
                <a16:creationId xmlns:a16="http://schemas.microsoft.com/office/drawing/2014/main" id="{B27A38AA-0A2B-4358-9D7F-13C9B55C5B5A}"/>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E8B0F854-84E8-45E3-9194-E23B291E126E}"/>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193707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0AA749-D838-41EA-96CD-48D51F4895CC}"/>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3" name="Marcador de pie de página 2">
            <a:extLst>
              <a:ext uri="{FF2B5EF4-FFF2-40B4-BE49-F238E27FC236}">
                <a16:creationId xmlns:a16="http://schemas.microsoft.com/office/drawing/2014/main" id="{30CA6476-986D-4B3F-8CFB-B0D322A08025}"/>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03D3F76-9612-4F57-8841-166B3CB33E02}"/>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10197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FAE6EB-7C0C-474B-82D2-0A85BA9A72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488656C1-30D5-40B9-9CEE-D18311DCB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EB8BD596-EAAA-4DFC-9D55-A1191CAEB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D0B3FF-57FF-4186-B581-A3A97717A950}"/>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6" name="Marcador de pie de página 5">
            <a:extLst>
              <a:ext uri="{FF2B5EF4-FFF2-40B4-BE49-F238E27FC236}">
                <a16:creationId xmlns:a16="http://schemas.microsoft.com/office/drawing/2014/main" id="{E7E55CAD-5642-468B-8CEC-B94211EDB894}"/>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A2B2F961-E742-4B5A-8285-072C66F792D8}"/>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309654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B860A-EA80-48F9-9E90-B97BB825FE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CAAA988E-2403-42DF-8847-4E79FA94A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6491BB27-23A1-4179-B076-8704C4B6B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EF5941-E7C9-43A8-9B01-18681481008B}"/>
              </a:ext>
            </a:extLst>
          </p:cNvPr>
          <p:cNvSpPr>
            <a:spLocks noGrp="1"/>
          </p:cNvSpPr>
          <p:nvPr>
            <p:ph type="dt" sz="half" idx="10"/>
          </p:nvPr>
        </p:nvSpPr>
        <p:spPr/>
        <p:txBody>
          <a:bodyPr/>
          <a:lstStyle/>
          <a:p>
            <a:fld id="{CF137039-FB7C-4AE8-B7A9-B80AF3AC56C8}" type="datetimeFigureOut">
              <a:rPr lang="es-GT" smtClean="0"/>
              <a:t>11/11/2022</a:t>
            </a:fld>
            <a:endParaRPr lang="es-GT"/>
          </a:p>
        </p:txBody>
      </p:sp>
      <p:sp>
        <p:nvSpPr>
          <p:cNvPr id="6" name="Marcador de pie de página 5">
            <a:extLst>
              <a:ext uri="{FF2B5EF4-FFF2-40B4-BE49-F238E27FC236}">
                <a16:creationId xmlns:a16="http://schemas.microsoft.com/office/drawing/2014/main" id="{718CDC50-5A40-40A6-AD7F-C694EA8A1739}"/>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DEDECABC-02AE-4A12-BDEB-0F49CA98AD0A}"/>
              </a:ext>
            </a:extLst>
          </p:cNvPr>
          <p:cNvSpPr>
            <a:spLocks noGrp="1"/>
          </p:cNvSpPr>
          <p:nvPr>
            <p:ph type="sldNum" sz="quarter" idx="12"/>
          </p:nvPr>
        </p:nvSpPr>
        <p:spPr/>
        <p:txBody>
          <a:bodyPr/>
          <a:lstStyle/>
          <a:p>
            <a:fld id="{09E6F994-EFB6-444F-8524-8AA4913B6164}" type="slidenum">
              <a:rPr lang="es-GT" smtClean="0"/>
              <a:t>‹Nº›</a:t>
            </a:fld>
            <a:endParaRPr lang="es-GT"/>
          </a:p>
        </p:txBody>
      </p:sp>
    </p:spTree>
    <p:extLst>
      <p:ext uri="{BB962C8B-B14F-4D97-AF65-F5344CB8AC3E}">
        <p14:creationId xmlns:p14="http://schemas.microsoft.com/office/powerpoint/2010/main" val="86672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1F895A-5AA0-4D7A-B9E9-915E0B01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676B36F-C2D4-42F0-A7B3-179652BEF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29879980-59E1-4684-8B55-B496179BF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37039-FB7C-4AE8-B7A9-B80AF3AC56C8}" type="datetimeFigureOut">
              <a:rPr lang="es-GT" smtClean="0"/>
              <a:t>11/11/2022</a:t>
            </a:fld>
            <a:endParaRPr lang="es-GT"/>
          </a:p>
        </p:txBody>
      </p:sp>
      <p:sp>
        <p:nvSpPr>
          <p:cNvPr id="5" name="Marcador de pie de página 4">
            <a:extLst>
              <a:ext uri="{FF2B5EF4-FFF2-40B4-BE49-F238E27FC236}">
                <a16:creationId xmlns:a16="http://schemas.microsoft.com/office/drawing/2014/main" id="{1B5D074E-D60C-4DDF-8CAB-5CB5C823ED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C87782FD-36CD-4FF8-9F47-9F56FB4BF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6F994-EFB6-444F-8524-8AA4913B6164}" type="slidenum">
              <a:rPr lang="es-GT" smtClean="0"/>
              <a:t>‹Nº›</a:t>
            </a:fld>
            <a:endParaRPr lang="es-GT"/>
          </a:p>
        </p:txBody>
      </p:sp>
    </p:spTree>
    <p:extLst>
      <p:ext uri="{BB962C8B-B14F-4D97-AF65-F5344CB8AC3E}">
        <p14:creationId xmlns:p14="http://schemas.microsoft.com/office/powerpoint/2010/main" val="73829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2586CAF-223C-48B3-88F9-B626E8DBD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644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2DF3FC-17CE-44C7-9A0B-BD990D8AF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024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F413C94-E189-4648-99DB-6F23B5DB1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636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73465" y="0"/>
            <a:ext cx="8896414" cy="969154"/>
          </a:xfrm>
        </p:spPr>
        <p:txBody>
          <a:bodyPr/>
          <a:lstStyle/>
          <a:p>
            <a:r>
              <a:rPr lang="en-US" sz="3200" dirty="0" err="1"/>
              <a:t>Distribución</a:t>
            </a:r>
            <a:r>
              <a:rPr lang="en-US" sz="3200" dirty="0"/>
              <a:t> de las </a:t>
            </a:r>
            <a:r>
              <a:rPr lang="en-US" sz="3200" dirty="0" err="1"/>
              <a:t>Universidades</a:t>
            </a:r>
            <a:r>
              <a:rPr lang="en-US" sz="3200" dirty="0"/>
              <a:t> </a:t>
            </a:r>
            <a:r>
              <a:rPr lang="en-US" sz="3200" dirty="0" err="1"/>
              <a:t>Australianas</a:t>
            </a:r>
            <a:endParaRPr lang="en-US" sz="3200" dirty="0"/>
          </a:p>
        </p:txBody>
      </p:sp>
      <p:sp>
        <p:nvSpPr>
          <p:cNvPr id="113" name="TextBox 112">
            <a:extLst>
              <a:ext uri="{FF2B5EF4-FFF2-40B4-BE49-F238E27FC236}">
                <a16:creationId xmlns:a16="http://schemas.microsoft.com/office/drawing/2014/main" id="{B7D736BF-71A7-4707-80C5-1402B18E4E26}"/>
              </a:ext>
            </a:extLst>
          </p:cNvPr>
          <p:cNvSpPr txBox="1"/>
          <p:nvPr/>
        </p:nvSpPr>
        <p:spPr>
          <a:xfrm>
            <a:off x="5869454" y="2062546"/>
            <a:ext cx="2669666" cy="1869743"/>
          </a:xfrm>
          <a:prstGeom prst="rect">
            <a:avLst/>
          </a:prstGeom>
          <a:noFill/>
        </p:spPr>
        <p:txBody>
          <a:bodyPr wrap="square" numCol="1" rtlCol="0">
            <a:spAutoFit/>
          </a:bodyPr>
          <a:lstStyle/>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Australian Catholic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Charles Sturt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Macquarie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The University of Newcastle</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The University of New South Wales</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The University of Sydney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of New England</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of Technology Sydney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of Wollongong</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Western Sydney University</a:t>
            </a:r>
          </a:p>
        </p:txBody>
      </p:sp>
      <p:sp>
        <p:nvSpPr>
          <p:cNvPr id="114" name="TextBox 113">
            <a:extLst>
              <a:ext uri="{FF2B5EF4-FFF2-40B4-BE49-F238E27FC236}">
                <a16:creationId xmlns:a16="http://schemas.microsoft.com/office/drawing/2014/main" id="{C711A1F5-D536-477E-BC13-29BCE7800061}"/>
              </a:ext>
            </a:extLst>
          </p:cNvPr>
          <p:cNvSpPr txBox="1"/>
          <p:nvPr/>
        </p:nvSpPr>
        <p:spPr>
          <a:xfrm>
            <a:off x="5869453" y="1795590"/>
            <a:ext cx="2448000" cy="286232"/>
          </a:xfrm>
          <a:prstGeom prst="rect">
            <a:avLst/>
          </a:prstGeom>
          <a:solidFill>
            <a:srgbClr val="002315"/>
          </a:solidFill>
        </p:spPr>
        <p:txBody>
          <a:bodyPr wrap="square" rtlCol="0">
            <a:noAutofit/>
          </a:bodyPr>
          <a:lstStyle/>
          <a:p>
            <a:pPr marL="0" marR="0" lvl="0" indent="0" algn="l" defTabSz="914400" rtl="0" eaLnBrk="1" fontAlgn="auto" latinLnBrk="0" hangingPunct="1">
              <a:lnSpc>
                <a:spcPct val="90000"/>
              </a:lnSpc>
              <a:spcBef>
                <a:spcPts val="0"/>
              </a:spcBef>
              <a:spcAft>
                <a:spcPts val="600"/>
              </a:spcAft>
              <a:buClr>
                <a:srgbClr val="E35205"/>
              </a:buClr>
              <a:buSzTx/>
              <a:buFontTx/>
              <a:buNone/>
              <a:tabLst/>
              <a:defRPr/>
            </a:pPr>
            <a:r>
              <a:rPr kumimoji="0" lang="en-US" sz="1800" b="1" i="0" u="none" strike="noStrike" kern="1200" cap="none" spc="0" normalizeH="0" baseline="0" noProof="0" dirty="0">
                <a:ln>
                  <a:noFill/>
                </a:ln>
                <a:solidFill>
                  <a:srgbClr val="FFFFFF"/>
                </a:solidFill>
                <a:effectLst/>
                <a:uLnTx/>
                <a:uFillTx/>
                <a:latin typeface="AU Sans BETA Display" pitchFamily="2" charset="0"/>
                <a:ea typeface="+mn-ea"/>
                <a:cs typeface="+mn-cs"/>
              </a:rPr>
              <a:t>NSW</a:t>
            </a:r>
          </a:p>
        </p:txBody>
      </p:sp>
      <p:sp>
        <p:nvSpPr>
          <p:cNvPr id="116" name="TextBox 115">
            <a:extLst>
              <a:ext uri="{FF2B5EF4-FFF2-40B4-BE49-F238E27FC236}">
                <a16:creationId xmlns:a16="http://schemas.microsoft.com/office/drawing/2014/main" id="{537DBFF0-47C3-4E7D-A166-F26706D1DF07}"/>
              </a:ext>
            </a:extLst>
          </p:cNvPr>
          <p:cNvSpPr txBox="1"/>
          <p:nvPr/>
        </p:nvSpPr>
        <p:spPr>
          <a:xfrm>
            <a:off x="5869454" y="1340372"/>
            <a:ext cx="2445658" cy="442172"/>
          </a:xfrm>
          <a:prstGeom prst="rect">
            <a:avLst/>
          </a:prstGeom>
          <a:noFill/>
        </p:spPr>
        <p:txBody>
          <a:bodyPr wrap="square" numCol="1" rtlCol="0">
            <a:spAutoFit/>
          </a:bodyPr>
          <a:lstStyle/>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Australian National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of Canberra </a:t>
            </a:r>
          </a:p>
        </p:txBody>
      </p:sp>
      <p:sp>
        <p:nvSpPr>
          <p:cNvPr id="117" name="TextBox 116">
            <a:extLst>
              <a:ext uri="{FF2B5EF4-FFF2-40B4-BE49-F238E27FC236}">
                <a16:creationId xmlns:a16="http://schemas.microsoft.com/office/drawing/2014/main" id="{4AEC071B-3BF5-464F-8946-D9CE2BE7C2C0}"/>
              </a:ext>
            </a:extLst>
          </p:cNvPr>
          <p:cNvSpPr txBox="1"/>
          <p:nvPr/>
        </p:nvSpPr>
        <p:spPr>
          <a:xfrm>
            <a:off x="5869453" y="1020107"/>
            <a:ext cx="2448000" cy="286232"/>
          </a:xfrm>
          <a:prstGeom prst="rect">
            <a:avLst/>
          </a:prstGeom>
          <a:solidFill>
            <a:srgbClr val="002315"/>
          </a:solidFill>
        </p:spPr>
        <p:txBody>
          <a:bodyPr wrap="square" rtlCol="0">
            <a:noAutofit/>
          </a:bodyPr>
          <a:lstStyle/>
          <a:p>
            <a:pPr marL="0" marR="0" lvl="0" indent="0" algn="l" defTabSz="914400" rtl="0" eaLnBrk="1" fontAlgn="auto" latinLnBrk="0" hangingPunct="1">
              <a:lnSpc>
                <a:spcPct val="90000"/>
              </a:lnSpc>
              <a:spcBef>
                <a:spcPts val="0"/>
              </a:spcBef>
              <a:spcAft>
                <a:spcPts val="600"/>
              </a:spcAft>
              <a:buClr>
                <a:srgbClr val="E35205"/>
              </a:buClr>
              <a:buSzTx/>
              <a:buFontTx/>
              <a:buNone/>
              <a:tabLst/>
              <a:defRPr/>
            </a:pPr>
            <a:r>
              <a:rPr kumimoji="0" lang="en-US" sz="1800" b="1" i="0" u="none" strike="noStrike" kern="1200" cap="none" spc="0" normalizeH="0" baseline="0" noProof="0" dirty="0">
                <a:ln>
                  <a:noFill/>
                </a:ln>
                <a:solidFill>
                  <a:srgbClr val="FFFFFF"/>
                </a:solidFill>
                <a:effectLst/>
                <a:uLnTx/>
                <a:uFillTx/>
                <a:latin typeface="AU Sans BETA Display" pitchFamily="2" charset="0"/>
                <a:ea typeface="+mn-ea"/>
                <a:cs typeface="+mn-cs"/>
              </a:rPr>
              <a:t>ACT</a:t>
            </a:r>
          </a:p>
        </p:txBody>
      </p:sp>
      <p:sp>
        <p:nvSpPr>
          <p:cNvPr id="84" name="TextBox 83">
            <a:extLst>
              <a:ext uri="{FF2B5EF4-FFF2-40B4-BE49-F238E27FC236}">
                <a16:creationId xmlns:a16="http://schemas.microsoft.com/office/drawing/2014/main" id="{28EC5161-676A-4E12-A313-DDEE705F88BB}"/>
              </a:ext>
            </a:extLst>
          </p:cNvPr>
          <p:cNvSpPr txBox="1"/>
          <p:nvPr/>
        </p:nvSpPr>
        <p:spPr>
          <a:xfrm>
            <a:off x="8450525" y="5260414"/>
            <a:ext cx="2445659" cy="974626"/>
          </a:xfrm>
          <a:prstGeom prst="rect">
            <a:avLst/>
          </a:prstGeom>
          <a:noFill/>
        </p:spPr>
        <p:txBody>
          <a:bodyPr wrap="square" rtlCol="0">
            <a:spAutoFit/>
          </a:bodyPr>
          <a:lstStyle/>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Curtin University of Technology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Edith Cowan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Murdoch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The University of Western Australia</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The University of Notre Dame Australia</a:t>
            </a:r>
          </a:p>
        </p:txBody>
      </p:sp>
      <p:sp>
        <p:nvSpPr>
          <p:cNvPr id="85" name="TextBox 84">
            <a:extLst>
              <a:ext uri="{FF2B5EF4-FFF2-40B4-BE49-F238E27FC236}">
                <a16:creationId xmlns:a16="http://schemas.microsoft.com/office/drawing/2014/main" id="{4160840E-C701-40D3-BAA7-7F49B58499CA}"/>
              </a:ext>
            </a:extLst>
          </p:cNvPr>
          <p:cNvSpPr txBox="1"/>
          <p:nvPr/>
        </p:nvSpPr>
        <p:spPr>
          <a:xfrm>
            <a:off x="8450524" y="4999897"/>
            <a:ext cx="2448000" cy="286232"/>
          </a:xfrm>
          <a:prstGeom prst="rect">
            <a:avLst/>
          </a:prstGeom>
          <a:solidFill>
            <a:srgbClr val="D5DCDA"/>
          </a:solidFill>
        </p:spPr>
        <p:txBody>
          <a:bodyPr wrap="square" rtlCol="0">
            <a:noAutofit/>
          </a:bodyPr>
          <a:lstStyle/>
          <a:p>
            <a:pPr marL="0" marR="0" lvl="0" indent="0" algn="l" defTabSz="914400" rtl="0" eaLnBrk="1" fontAlgn="auto" latinLnBrk="0" hangingPunct="1">
              <a:lnSpc>
                <a:spcPct val="90000"/>
              </a:lnSpc>
              <a:spcBef>
                <a:spcPts val="0"/>
              </a:spcBef>
              <a:spcAft>
                <a:spcPts val="600"/>
              </a:spcAft>
              <a:buClr>
                <a:srgbClr val="E35205"/>
              </a:buClr>
              <a:buSzTx/>
              <a:buFontTx/>
              <a:buNone/>
              <a:tabLst/>
              <a:defRPr/>
            </a:pPr>
            <a:r>
              <a:rPr kumimoji="0" lang="en-US" sz="1800" b="1" i="0" u="none" strike="noStrike" kern="1200" cap="none" spc="0" normalizeH="0" baseline="0" noProof="0" dirty="0">
                <a:ln>
                  <a:noFill/>
                </a:ln>
                <a:solidFill>
                  <a:srgbClr val="FFFFFF"/>
                </a:solidFill>
                <a:effectLst/>
                <a:uLnTx/>
                <a:uFillTx/>
                <a:latin typeface="AU Sans BETA Display" pitchFamily="2" charset="0"/>
                <a:ea typeface="+mn-ea"/>
                <a:cs typeface="+mn-cs"/>
              </a:rPr>
              <a:t>WA</a:t>
            </a:r>
          </a:p>
        </p:txBody>
      </p:sp>
      <p:sp>
        <p:nvSpPr>
          <p:cNvPr id="87" name="TextBox 86">
            <a:extLst>
              <a:ext uri="{FF2B5EF4-FFF2-40B4-BE49-F238E27FC236}">
                <a16:creationId xmlns:a16="http://schemas.microsoft.com/office/drawing/2014/main" id="{6672556F-FC6D-4611-B950-B7325AC87FFA}"/>
              </a:ext>
            </a:extLst>
          </p:cNvPr>
          <p:cNvSpPr txBox="1"/>
          <p:nvPr/>
        </p:nvSpPr>
        <p:spPr>
          <a:xfrm>
            <a:off x="8450525" y="1312525"/>
            <a:ext cx="2445659" cy="1158266"/>
          </a:xfrm>
          <a:prstGeom prst="rect">
            <a:avLst/>
          </a:prstGeom>
          <a:noFill/>
        </p:spPr>
        <p:txBody>
          <a:bodyPr wrap="square" rtlCol="0">
            <a:spAutoFit/>
          </a:bodyPr>
          <a:lstStyle/>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Carnegie Mellon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Flinders University </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The University of Adelaide</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Torrens University Australia</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College London</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of South Australia</a:t>
            </a:r>
          </a:p>
        </p:txBody>
      </p:sp>
      <p:sp>
        <p:nvSpPr>
          <p:cNvPr id="88" name="TextBox 87">
            <a:extLst>
              <a:ext uri="{FF2B5EF4-FFF2-40B4-BE49-F238E27FC236}">
                <a16:creationId xmlns:a16="http://schemas.microsoft.com/office/drawing/2014/main" id="{215CD8BE-A386-4CDD-9AF7-D3A500BEDBCC}"/>
              </a:ext>
            </a:extLst>
          </p:cNvPr>
          <p:cNvSpPr txBox="1"/>
          <p:nvPr/>
        </p:nvSpPr>
        <p:spPr>
          <a:xfrm>
            <a:off x="8461413" y="1020109"/>
            <a:ext cx="2448000" cy="286232"/>
          </a:xfrm>
          <a:prstGeom prst="rect">
            <a:avLst/>
          </a:prstGeom>
          <a:solidFill>
            <a:srgbClr val="206644"/>
          </a:solidFill>
        </p:spPr>
        <p:txBody>
          <a:bodyPr wrap="square" rtlCol="0">
            <a:noAutofit/>
          </a:bodyPr>
          <a:lstStyle/>
          <a:p>
            <a:pPr marL="0" marR="0" lvl="0" indent="0" algn="l" defTabSz="914400" rtl="0" eaLnBrk="1" fontAlgn="auto" latinLnBrk="0" hangingPunct="1">
              <a:lnSpc>
                <a:spcPct val="90000"/>
              </a:lnSpc>
              <a:spcBef>
                <a:spcPts val="0"/>
              </a:spcBef>
              <a:spcAft>
                <a:spcPts val="600"/>
              </a:spcAft>
              <a:buClr>
                <a:srgbClr val="E35205"/>
              </a:buClr>
              <a:buSzTx/>
              <a:buFontTx/>
              <a:buNone/>
              <a:tabLst/>
              <a:defRPr/>
            </a:pPr>
            <a:r>
              <a:rPr kumimoji="0" lang="en-US" sz="1800" b="1" i="0" u="none" strike="noStrike" kern="1200" cap="none" spc="0" normalizeH="0" baseline="0" noProof="0" dirty="0">
                <a:ln>
                  <a:noFill/>
                </a:ln>
                <a:solidFill>
                  <a:srgbClr val="FFFFFF"/>
                </a:solidFill>
                <a:effectLst/>
                <a:uLnTx/>
                <a:uFillTx/>
                <a:latin typeface="AU Sans BETA Display" pitchFamily="2" charset="0"/>
                <a:ea typeface="+mn-ea"/>
                <a:cs typeface="+mn-cs"/>
              </a:rPr>
              <a:t>SA</a:t>
            </a:r>
          </a:p>
        </p:txBody>
      </p:sp>
      <p:sp>
        <p:nvSpPr>
          <p:cNvPr id="90" name="TextBox 89">
            <a:extLst>
              <a:ext uri="{FF2B5EF4-FFF2-40B4-BE49-F238E27FC236}">
                <a16:creationId xmlns:a16="http://schemas.microsoft.com/office/drawing/2014/main" id="{1D846CE6-B591-4334-970E-6D3D9E21A276}"/>
              </a:ext>
            </a:extLst>
          </p:cNvPr>
          <p:cNvSpPr txBox="1"/>
          <p:nvPr/>
        </p:nvSpPr>
        <p:spPr>
          <a:xfrm>
            <a:off x="8552581" y="3353227"/>
            <a:ext cx="2718856" cy="1690719"/>
          </a:xfrm>
          <a:prstGeom prst="rect">
            <a:avLst/>
          </a:prstGeom>
          <a:noFill/>
        </p:spPr>
        <p:txBody>
          <a:bodyPr wrap="square" numCol="1" rtlCol="0">
            <a:spAutoFit/>
          </a:bodyPr>
          <a:lstStyle/>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Deakin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La Trobe University</a:t>
            </a:r>
          </a:p>
          <a:p>
            <a:pPr marL="92075" indent="-92075">
              <a:lnSpc>
                <a:spcPct val="90000"/>
              </a:lnSpc>
              <a:spcBef>
                <a:spcPts val="100"/>
              </a:spcBef>
              <a:buClr>
                <a:srgbClr val="FAB61A"/>
              </a:buClr>
              <a:buFont typeface="Arial" panose="020B0604020202020204" pitchFamily="34" charset="0"/>
              <a:buChar char="›"/>
              <a:defRPr/>
            </a:pPr>
            <a:r>
              <a:rPr lang="en-US" sz="1200" kern="1200" dirty="0">
                <a:solidFill>
                  <a:srgbClr val="3D3935"/>
                </a:solidFill>
                <a:latin typeface="AU Sans BETA Text" pitchFamily="2" charset="0"/>
                <a:ea typeface="+mn-ea"/>
                <a:cs typeface="+mn-cs"/>
              </a:rPr>
              <a:t>Monash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RMIT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Swinburne University of Technology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of Divinity </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of Melbourne</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Federation University </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Victoria University</a:t>
            </a:r>
          </a:p>
        </p:txBody>
      </p:sp>
      <p:sp>
        <p:nvSpPr>
          <p:cNvPr id="91" name="TextBox 90">
            <a:extLst>
              <a:ext uri="{FF2B5EF4-FFF2-40B4-BE49-F238E27FC236}">
                <a16:creationId xmlns:a16="http://schemas.microsoft.com/office/drawing/2014/main" id="{93FE33A3-53EE-4A14-881E-07D42B732624}"/>
              </a:ext>
            </a:extLst>
          </p:cNvPr>
          <p:cNvSpPr txBox="1"/>
          <p:nvPr/>
        </p:nvSpPr>
        <p:spPr>
          <a:xfrm>
            <a:off x="8444546" y="3084578"/>
            <a:ext cx="2448000" cy="286232"/>
          </a:xfrm>
          <a:prstGeom prst="rect">
            <a:avLst/>
          </a:prstGeom>
          <a:solidFill>
            <a:srgbClr val="1D988A"/>
          </a:solidFill>
        </p:spPr>
        <p:txBody>
          <a:bodyPr wrap="square" rtlCol="0">
            <a:noAutofit/>
          </a:bodyPr>
          <a:lstStyle/>
          <a:p>
            <a:pPr marL="0" marR="0" lvl="0" indent="0" algn="l" defTabSz="914400" rtl="0" eaLnBrk="1" fontAlgn="auto" latinLnBrk="0" hangingPunct="1">
              <a:lnSpc>
                <a:spcPct val="90000"/>
              </a:lnSpc>
              <a:spcBef>
                <a:spcPts val="0"/>
              </a:spcBef>
              <a:spcAft>
                <a:spcPts val="600"/>
              </a:spcAft>
              <a:buClr>
                <a:srgbClr val="E35205"/>
              </a:buClr>
              <a:buSzTx/>
              <a:buFontTx/>
              <a:buNone/>
              <a:tabLst/>
              <a:defRPr/>
            </a:pPr>
            <a:r>
              <a:rPr kumimoji="0" lang="en-US" sz="1800" b="1" i="0" u="none" strike="noStrike" kern="1200" cap="none" spc="0" normalizeH="0" baseline="0" noProof="0" dirty="0">
                <a:ln>
                  <a:noFill/>
                </a:ln>
                <a:solidFill>
                  <a:srgbClr val="FFFFFF"/>
                </a:solidFill>
                <a:effectLst/>
                <a:uLnTx/>
                <a:uFillTx/>
                <a:latin typeface="AU Sans BETA Display" pitchFamily="2" charset="0"/>
                <a:ea typeface="+mn-ea"/>
                <a:cs typeface="+mn-cs"/>
              </a:rPr>
              <a:t>VIC</a:t>
            </a:r>
          </a:p>
        </p:txBody>
      </p:sp>
      <p:sp>
        <p:nvSpPr>
          <p:cNvPr id="93" name="TextBox 92">
            <a:extLst>
              <a:ext uri="{FF2B5EF4-FFF2-40B4-BE49-F238E27FC236}">
                <a16:creationId xmlns:a16="http://schemas.microsoft.com/office/drawing/2014/main" id="{A6ED2B59-8923-4FC2-89DF-13C8F9B0CD0E}"/>
              </a:ext>
            </a:extLst>
          </p:cNvPr>
          <p:cNvSpPr txBox="1"/>
          <p:nvPr/>
        </p:nvSpPr>
        <p:spPr>
          <a:xfrm>
            <a:off x="8449874" y="2850107"/>
            <a:ext cx="2445659" cy="286232"/>
          </a:xfrm>
          <a:prstGeom prst="rect">
            <a:avLst/>
          </a:prstGeom>
          <a:noFill/>
        </p:spPr>
        <p:txBody>
          <a:bodyPr wrap="square" numCol="1" rtlCol="0">
            <a:spAutoFit/>
          </a:bodyPr>
          <a:lstStyle/>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a:t>
            </a:r>
            <a:r>
              <a:rPr kumimoji="0" lang="en-US" sz="1400" b="0" i="0" u="none" strike="noStrike" kern="1200" cap="none" spc="0" normalizeH="0" baseline="0" noProof="0" dirty="0">
                <a:ln>
                  <a:noFill/>
                </a:ln>
                <a:solidFill>
                  <a:srgbClr val="3D3935"/>
                </a:solidFill>
                <a:effectLst/>
                <a:uLnTx/>
                <a:uFillTx/>
                <a:latin typeface="AU Sans BETA Text" pitchFamily="2" charset="0"/>
                <a:ea typeface="+mn-ea"/>
                <a:cs typeface="+mn-cs"/>
              </a:rPr>
              <a:t> of Tasmania</a:t>
            </a:r>
          </a:p>
        </p:txBody>
      </p:sp>
      <p:sp>
        <p:nvSpPr>
          <p:cNvPr id="94" name="TextBox 93">
            <a:extLst>
              <a:ext uri="{FF2B5EF4-FFF2-40B4-BE49-F238E27FC236}">
                <a16:creationId xmlns:a16="http://schemas.microsoft.com/office/drawing/2014/main" id="{07D75B2A-52CB-4987-BD71-7B116DF2DE60}"/>
              </a:ext>
            </a:extLst>
          </p:cNvPr>
          <p:cNvSpPr txBox="1"/>
          <p:nvPr/>
        </p:nvSpPr>
        <p:spPr>
          <a:xfrm>
            <a:off x="8450524" y="2562088"/>
            <a:ext cx="2448000" cy="286232"/>
          </a:xfrm>
          <a:prstGeom prst="rect">
            <a:avLst/>
          </a:prstGeom>
          <a:solidFill>
            <a:srgbClr val="788882"/>
          </a:solidFill>
        </p:spPr>
        <p:txBody>
          <a:bodyPr wrap="square" rtlCol="0">
            <a:noAutofit/>
          </a:bodyPr>
          <a:lstStyle/>
          <a:p>
            <a:pPr marL="0" marR="0" lvl="0" indent="0" algn="l" defTabSz="914400" rtl="0" eaLnBrk="1" fontAlgn="auto" latinLnBrk="0" hangingPunct="1">
              <a:lnSpc>
                <a:spcPct val="90000"/>
              </a:lnSpc>
              <a:spcBef>
                <a:spcPts val="0"/>
              </a:spcBef>
              <a:spcAft>
                <a:spcPts val="600"/>
              </a:spcAft>
              <a:buClr>
                <a:srgbClr val="E35205"/>
              </a:buClr>
              <a:buSzTx/>
              <a:buFontTx/>
              <a:buNone/>
              <a:tabLst/>
              <a:defRPr/>
            </a:pPr>
            <a:r>
              <a:rPr kumimoji="0" lang="en-US" sz="1800" b="1" i="0" u="none" strike="noStrike" kern="1200" cap="none" spc="0" normalizeH="0" baseline="0" noProof="0" dirty="0">
                <a:ln>
                  <a:noFill/>
                </a:ln>
                <a:solidFill>
                  <a:srgbClr val="FFFFFF"/>
                </a:solidFill>
                <a:effectLst/>
                <a:uLnTx/>
                <a:uFillTx/>
                <a:latin typeface="AU Sans BETA Display" pitchFamily="2" charset="0"/>
                <a:ea typeface="+mn-ea"/>
                <a:cs typeface="+mn-cs"/>
              </a:rPr>
              <a:t>TAS</a:t>
            </a:r>
          </a:p>
        </p:txBody>
      </p:sp>
      <p:sp>
        <p:nvSpPr>
          <p:cNvPr id="102" name="TextBox 101">
            <a:extLst>
              <a:ext uri="{FF2B5EF4-FFF2-40B4-BE49-F238E27FC236}">
                <a16:creationId xmlns:a16="http://schemas.microsoft.com/office/drawing/2014/main" id="{2686A804-7FD8-4C5C-BC28-FB9F1E1712D6}"/>
              </a:ext>
            </a:extLst>
          </p:cNvPr>
          <p:cNvSpPr txBox="1"/>
          <p:nvPr/>
        </p:nvSpPr>
        <p:spPr>
          <a:xfrm>
            <a:off x="5869453" y="4731578"/>
            <a:ext cx="2658782" cy="1690719"/>
          </a:xfrm>
          <a:prstGeom prst="rect">
            <a:avLst/>
          </a:prstGeom>
          <a:noFill/>
        </p:spPr>
        <p:txBody>
          <a:bodyPr wrap="square" rtlCol="0">
            <a:spAutoFit/>
          </a:bodyPr>
          <a:lstStyle/>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Bond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Central Queensland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Griffith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James Cook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Queensland University of Technology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Southern Cross University</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The University of  Queensland </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of Southern Queensland</a:t>
            </a:r>
          </a:p>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University of Sunshine Coast</a:t>
            </a:r>
          </a:p>
        </p:txBody>
      </p:sp>
      <p:sp>
        <p:nvSpPr>
          <p:cNvPr id="103" name="TextBox 102">
            <a:extLst>
              <a:ext uri="{FF2B5EF4-FFF2-40B4-BE49-F238E27FC236}">
                <a16:creationId xmlns:a16="http://schemas.microsoft.com/office/drawing/2014/main" id="{310E478D-8394-445A-AD0B-CA9B7A3C4991}"/>
              </a:ext>
            </a:extLst>
          </p:cNvPr>
          <p:cNvSpPr txBox="1"/>
          <p:nvPr/>
        </p:nvSpPr>
        <p:spPr>
          <a:xfrm>
            <a:off x="5869454" y="4439162"/>
            <a:ext cx="2448000" cy="286232"/>
          </a:xfrm>
          <a:prstGeom prst="rect">
            <a:avLst/>
          </a:prstGeom>
          <a:solidFill>
            <a:srgbClr val="A6B0AD"/>
          </a:solidFill>
        </p:spPr>
        <p:txBody>
          <a:bodyPr wrap="square" rtlCol="0">
            <a:noAutofit/>
          </a:bodyPr>
          <a:lstStyle/>
          <a:p>
            <a:pPr marL="0" marR="0" lvl="0" indent="0" algn="l" defTabSz="914400" rtl="0" eaLnBrk="1" fontAlgn="auto" latinLnBrk="0" hangingPunct="1">
              <a:lnSpc>
                <a:spcPct val="90000"/>
              </a:lnSpc>
              <a:spcBef>
                <a:spcPts val="0"/>
              </a:spcBef>
              <a:spcAft>
                <a:spcPts val="600"/>
              </a:spcAft>
              <a:buClr>
                <a:srgbClr val="E35205"/>
              </a:buClr>
              <a:buSzTx/>
              <a:buFontTx/>
              <a:buNone/>
              <a:tabLst/>
              <a:defRPr/>
            </a:pPr>
            <a:r>
              <a:rPr kumimoji="0" lang="en-US" sz="1800" b="1" i="0" u="none" strike="noStrike" kern="1200" cap="none" spc="0" normalizeH="0" baseline="0" noProof="0" dirty="0">
                <a:ln>
                  <a:noFill/>
                </a:ln>
                <a:solidFill>
                  <a:srgbClr val="FFFFFF"/>
                </a:solidFill>
                <a:effectLst/>
                <a:uLnTx/>
                <a:uFillTx/>
                <a:latin typeface="AU Sans BETA Display" pitchFamily="2" charset="0"/>
                <a:ea typeface="+mn-ea"/>
                <a:cs typeface="+mn-cs"/>
              </a:rPr>
              <a:t>QLD</a:t>
            </a:r>
          </a:p>
        </p:txBody>
      </p:sp>
      <p:sp>
        <p:nvSpPr>
          <p:cNvPr id="122" name="TextBox 121">
            <a:extLst>
              <a:ext uri="{FF2B5EF4-FFF2-40B4-BE49-F238E27FC236}">
                <a16:creationId xmlns:a16="http://schemas.microsoft.com/office/drawing/2014/main" id="{6411B8BF-3631-45F5-AA27-40E9F1151CB4}"/>
              </a:ext>
            </a:extLst>
          </p:cNvPr>
          <p:cNvSpPr txBox="1"/>
          <p:nvPr/>
        </p:nvSpPr>
        <p:spPr>
          <a:xfrm>
            <a:off x="5896141" y="4202667"/>
            <a:ext cx="2445659" cy="263149"/>
          </a:xfrm>
          <a:prstGeom prst="rect">
            <a:avLst/>
          </a:prstGeom>
          <a:noFill/>
        </p:spPr>
        <p:txBody>
          <a:bodyPr wrap="square" rtlCol="0">
            <a:spAutoFit/>
          </a:bodyPr>
          <a:lstStyle/>
          <a:p>
            <a:pPr marL="92075" marR="0" lvl="0" indent="-92075" algn="l" defTabSz="914400" rtl="0" eaLnBrk="1" fontAlgn="auto" latinLnBrk="0" hangingPunct="1">
              <a:lnSpc>
                <a:spcPct val="90000"/>
              </a:lnSpc>
              <a:spcBef>
                <a:spcPts val="100"/>
              </a:spcBef>
              <a:spcAft>
                <a:spcPts val="0"/>
              </a:spcAft>
              <a:buClr>
                <a:srgbClr val="FAB61A"/>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D3935"/>
                </a:solidFill>
                <a:effectLst/>
                <a:uLnTx/>
                <a:uFillTx/>
                <a:latin typeface="AU Sans BETA Text" pitchFamily="2" charset="0"/>
                <a:ea typeface="+mn-ea"/>
                <a:cs typeface="+mn-cs"/>
              </a:rPr>
              <a:t>Charles Darwin University</a:t>
            </a:r>
          </a:p>
        </p:txBody>
      </p:sp>
      <p:sp>
        <p:nvSpPr>
          <p:cNvPr id="123" name="TextBox 122">
            <a:extLst>
              <a:ext uri="{FF2B5EF4-FFF2-40B4-BE49-F238E27FC236}">
                <a16:creationId xmlns:a16="http://schemas.microsoft.com/office/drawing/2014/main" id="{353754B0-A04F-41C8-90E1-E1815AA706F9}"/>
              </a:ext>
            </a:extLst>
          </p:cNvPr>
          <p:cNvSpPr txBox="1"/>
          <p:nvPr/>
        </p:nvSpPr>
        <p:spPr>
          <a:xfrm>
            <a:off x="5869454" y="3885791"/>
            <a:ext cx="2448000" cy="286232"/>
          </a:xfrm>
          <a:prstGeom prst="rect">
            <a:avLst/>
          </a:prstGeom>
          <a:solidFill>
            <a:srgbClr val="60756D"/>
          </a:solidFill>
        </p:spPr>
        <p:txBody>
          <a:bodyPr wrap="square" rtlCol="0">
            <a:noAutofit/>
          </a:bodyPr>
          <a:lstStyle/>
          <a:p>
            <a:pPr marL="0" marR="0" lvl="0" indent="0" algn="l" defTabSz="914400" rtl="0" eaLnBrk="1" fontAlgn="auto" latinLnBrk="0" hangingPunct="1">
              <a:lnSpc>
                <a:spcPct val="90000"/>
              </a:lnSpc>
              <a:spcBef>
                <a:spcPts val="0"/>
              </a:spcBef>
              <a:spcAft>
                <a:spcPts val="600"/>
              </a:spcAft>
              <a:buClr>
                <a:srgbClr val="E35205"/>
              </a:buClr>
              <a:buSzTx/>
              <a:buFontTx/>
              <a:buNone/>
              <a:tabLst/>
              <a:defRPr/>
            </a:pPr>
            <a:r>
              <a:rPr kumimoji="0" lang="en-US" sz="1800" b="1" i="0" u="none" strike="noStrike" kern="1200" cap="none" spc="0" normalizeH="0" baseline="0" noProof="0" dirty="0">
                <a:ln>
                  <a:noFill/>
                </a:ln>
                <a:solidFill>
                  <a:srgbClr val="FFFFFF"/>
                </a:solidFill>
                <a:effectLst/>
                <a:uLnTx/>
                <a:uFillTx/>
                <a:latin typeface="AU Sans BETA Display" pitchFamily="2" charset="0"/>
                <a:ea typeface="+mn-ea"/>
                <a:cs typeface="+mn-cs"/>
              </a:rPr>
              <a:t>NT</a:t>
            </a:r>
          </a:p>
        </p:txBody>
      </p:sp>
      <p:sp>
        <p:nvSpPr>
          <p:cNvPr id="96" name="Freeform: Shape 95">
            <a:extLst>
              <a:ext uri="{FF2B5EF4-FFF2-40B4-BE49-F238E27FC236}">
                <a16:creationId xmlns:a16="http://schemas.microsoft.com/office/drawing/2014/main" id="{C45CDFBA-E0D1-4E46-9D39-4AF62FB35E6B}"/>
              </a:ext>
            </a:extLst>
          </p:cNvPr>
          <p:cNvSpPr/>
          <p:nvPr/>
        </p:nvSpPr>
        <p:spPr>
          <a:xfrm>
            <a:off x="3281880" y="4967473"/>
            <a:ext cx="11882" cy="11882"/>
          </a:xfrm>
          <a:custGeom>
            <a:avLst/>
            <a:gdLst>
              <a:gd name="connsiteX0" fmla="*/ 5429 w 0"/>
              <a:gd name="connsiteY0" fmla="*/ 2191 h 0"/>
              <a:gd name="connsiteX1" fmla="*/ 0 w 0"/>
              <a:gd name="connsiteY1" fmla="*/ 0 h 0"/>
              <a:gd name="connsiteX2" fmla="*/ 4858 w 0"/>
              <a:gd name="connsiteY2" fmla="*/ 7715 h 0"/>
              <a:gd name="connsiteX3" fmla="*/ 5429 w 0"/>
              <a:gd name="connsiteY3" fmla="*/ 2191 h 0"/>
            </a:gdLst>
            <a:ahLst/>
            <a:cxnLst>
              <a:cxn ang="0">
                <a:pos x="connsiteX0" y="connsiteY0"/>
              </a:cxn>
              <a:cxn ang="0">
                <a:pos x="connsiteX1" y="connsiteY1"/>
              </a:cxn>
              <a:cxn ang="0">
                <a:pos x="connsiteX2" y="connsiteY2"/>
              </a:cxn>
              <a:cxn ang="0">
                <a:pos x="connsiteX3" y="connsiteY3"/>
              </a:cxn>
            </a:cxnLst>
            <a:rect l="l" t="t" r="r" b="b"/>
            <a:pathLst>
              <a:path>
                <a:moveTo>
                  <a:pt x="5429" y="2191"/>
                </a:moveTo>
                <a:cubicBezTo>
                  <a:pt x="3524" y="1333"/>
                  <a:pt x="1619" y="571"/>
                  <a:pt x="0" y="0"/>
                </a:cubicBezTo>
                <a:cubicBezTo>
                  <a:pt x="1524" y="2476"/>
                  <a:pt x="3143" y="5048"/>
                  <a:pt x="4858" y="7715"/>
                </a:cubicBezTo>
                <a:cubicBezTo>
                  <a:pt x="4953" y="5810"/>
                  <a:pt x="5144" y="3905"/>
                  <a:pt x="5429" y="2191"/>
                </a:cubicBezTo>
                <a:close/>
              </a:path>
            </a:pathLst>
          </a:custGeom>
          <a:solidFill>
            <a:srgbClr val="0DB7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97" name="Freeform: Shape 96">
            <a:extLst>
              <a:ext uri="{FF2B5EF4-FFF2-40B4-BE49-F238E27FC236}">
                <a16:creationId xmlns:a16="http://schemas.microsoft.com/office/drawing/2014/main" id="{4513A9EB-748A-4FAD-B58A-85B21FF0C09A}"/>
              </a:ext>
            </a:extLst>
          </p:cNvPr>
          <p:cNvSpPr/>
          <p:nvPr/>
        </p:nvSpPr>
        <p:spPr>
          <a:xfrm>
            <a:off x="3503725" y="3949035"/>
            <a:ext cx="1461534" cy="1295179"/>
          </a:xfrm>
          <a:custGeom>
            <a:avLst/>
            <a:gdLst>
              <a:gd name="connsiteX0" fmla="*/ 1153097 w 1171575"/>
              <a:gd name="connsiteY0" fmla="*/ 135922 h 1038225"/>
              <a:gd name="connsiteX1" fmla="*/ 1145667 w 1171575"/>
              <a:gd name="connsiteY1" fmla="*/ 137350 h 1038225"/>
              <a:gd name="connsiteX2" fmla="*/ 1139381 w 1171575"/>
              <a:gd name="connsiteY2" fmla="*/ 135350 h 1038225"/>
              <a:gd name="connsiteX3" fmla="*/ 1141095 w 1171575"/>
              <a:gd name="connsiteY3" fmla="*/ 128968 h 1038225"/>
              <a:gd name="connsiteX4" fmla="*/ 1176052 w 1171575"/>
              <a:gd name="connsiteY4" fmla="*/ 0 h 1038225"/>
              <a:gd name="connsiteX5" fmla="*/ 1120235 w 1171575"/>
              <a:gd name="connsiteY5" fmla="*/ 17335 h 1038225"/>
              <a:gd name="connsiteX6" fmla="*/ 1097661 w 1171575"/>
              <a:gd name="connsiteY6" fmla="*/ 15050 h 1038225"/>
              <a:gd name="connsiteX7" fmla="*/ 1074325 w 1171575"/>
              <a:gd name="connsiteY7" fmla="*/ 14192 h 1038225"/>
              <a:gd name="connsiteX8" fmla="*/ 1055275 w 1171575"/>
              <a:gd name="connsiteY8" fmla="*/ 25813 h 1038225"/>
              <a:gd name="connsiteX9" fmla="*/ 1036796 w 1171575"/>
              <a:gd name="connsiteY9" fmla="*/ 38005 h 1038225"/>
              <a:gd name="connsiteX10" fmla="*/ 1033653 w 1171575"/>
              <a:gd name="connsiteY10" fmla="*/ 67818 h 1038225"/>
              <a:gd name="connsiteX11" fmla="*/ 1023842 w 1171575"/>
              <a:gd name="connsiteY11" fmla="*/ 82296 h 1038225"/>
              <a:gd name="connsiteX12" fmla="*/ 1020985 w 1171575"/>
              <a:gd name="connsiteY12" fmla="*/ 85725 h 1038225"/>
              <a:gd name="connsiteX13" fmla="*/ 1016508 w 1171575"/>
              <a:gd name="connsiteY13" fmla="*/ 85249 h 1038225"/>
              <a:gd name="connsiteX14" fmla="*/ 1004697 w 1171575"/>
              <a:gd name="connsiteY14" fmla="*/ 78105 h 1038225"/>
              <a:gd name="connsiteX15" fmla="*/ 987076 w 1171575"/>
              <a:gd name="connsiteY15" fmla="*/ 96583 h 1038225"/>
              <a:gd name="connsiteX16" fmla="*/ 983932 w 1171575"/>
              <a:gd name="connsiteY16" fmla="*/ 99917 h 1038225"/>
              <a:gd name="connsiteX17" fmla="*/ 977741 w 1171575"/>
              <a:gd name="connsiteY17" fmla="*/ 102394 h 1038225"/>
              <a:gd name="connsiteX18" fmla="*/ 975170 w 1171575"/>
              <a:gd name="connsiteY18" fmla="*/ 103060 h 1038225"/>
              <a:gd name="connsiteX19" fmla="*/ 971740 w 1171575"/>
              <a:gd name="connsiteY19" fmla="*/ 101632 h 1038225"/>
              <a:gd name="connsiteX20" fmla="*/ 970502 w 1171575"/>
              <a:gd name="connsiteY20" fmla="*/ 97250 h 1038225"/>
              <a:gd name="connsiteX21" fmla="*/ 964692 w 1171575"/>
              <a:gd name="connsiteY21" fmla="*/ 93059 h 1038225"/>
              <a:gd name="connsiteX22" fmla="*/ 952119 w 1171575"/>
              <a:gd name="connsiteY22" fmla="*/ 78962 h 1038225"/>
              <a:gd name="connsiteX23" fmla="*/ 933640 w 1171575"/>
              <a:gd name="connsiteY23" fmla="*/ 59246 h 1038225"/>
              <a:gd name="connsiteX24" fmla="*/ 919543 w 1171575"/>
              <a:gd name="connsiteY24" fmla="*/ 54292 h 1038225"/>
              <a:gd name="connsiteX25" fmla="*/ 906971 w 1171575"/>
              <a:gd name="connsiteY25" fmla="*/ 51054 h 1038225"/>
              <a:gd name="connsiteX26" fmla="*/ 771906 w 1171575"/>
              <a:gd name="connsiteY26" fmla="*/ 64294 h 1038225"/>
              <a:gd name="connsiteX27" fmla="*/ 759523 w 1171575"/>
              <a:gd name="connsiteY27" fmla="*/ 74390 h 1038225"/>
              <a:gd name="connsiteX28" fmla="*/ 717042 w 1171575"/>
              <a:gd name="connsiteY28" fmla="*/ 85630 h 1038225"/>
              <a:gd name="connsiteX29" fmla="*/ 2000 w 1171575"/>
              <a:gd name="connsiteY29" fmla="*/ 87630 h 1038225"/>
              <a:gd name="connsiteX30" fmla="*/ 0 w 1171575"/>
              <a:gd name="connsiteY30" fmla="*/ 637603 h 1038225"/>
              <a:gd name="connsiteX31" fmla="*/ 31718 w 1171575"/>
              <a:gd name="connsiteY31" fmla="*/ 644938 h 1038225"/>
              <a:gd name="connsiteX32" fmla="*/ 55816 w 1171575"/>
              <a:gd name="connsiteY32" fmla="*/ 650748 h 1038225"/>
              <a:gd name="connsiteX33" fmla="*/ 71914 w 1171575"/>
              <a:gd name="connsiteY33" fmla="*/ 650081 h 1038225"/>
              <a:gd name="connsiteX34" fmla="*/ 113919 w 1171575"/>
              <a:gd name="connsiteY34" fmla="*/ 663797 h 1038225"/>
              <a:gd name="connsiteX35" fmla="*/ 129445 w 1171575"/>
              <a:gd name="connsiteY35" fmla="*/ 686657 h 1038225"/>
              <a:gd name="connsiteX36" fmla="*/ 137922 w 1171575"/>
              <a:gd name="connsiteY36" fmla="*/ 703517 h 1038225"/>
              <a:gd name="connsiteX37" fmla="*/ 151447 w 1171575"/>
              <a:gd name="connsiteY37" fmla="*/ 717899 h 1038225"/>
              <a:gd name="connsiteX38" fmla="*/ 161544 w 1171575"/>
              <a:gd name="connsiteY38" fmla="*/ 697420 h 1038225"/>
              <a:gd name="connsiteX39" fmla="*/ 166021 w 1171575"/>
              <a:gd name="connsiteY39" fmla="*/ 694182 h 1038225"/>
              <a:gd name="connsiteX40" fmla="*/ 166021 w 1171575"/>
              <a:gd name="connsiteY40" fmla="*/ 694182 h 1038225"/>
              <a:gd name="connsiteX41" fmla="*/ 170497 w 1171575"/>
              <a:gd name="connsiteY41" fmla="*/ 697420 h 1038225"/>
              <a:gd name="connsiteX42" fmla="*/ 187262 w 1171575"/>
              <a:gd name="connsiteY42" fmla="*/ 708374 h 1038225"/>
              <a:gd name="connsiteX43" fmla="*/ 205549 w 1171575"/>
              <a:gd name="connsiteY43" fmla="*/ 715899 h 1038225"/>
              <a:gd name="connsiteX44" fmla="*/ 222409 w 1171575"/>
              <a:gd name="connsiteY44" fmla="*/ 724948 h 1038225"/>
              <a:gd name="connsiteX45" fmla="*/ 224504 w 1171575"/>
              <a:gd name="connsiteY45" fmla="*/ 727901 h 1038225"/>
              <a:gd name="connsiteX46" fmla="*/ 223933 w 1171575"/>
              <a:gd name="connsiteY46" fmla="*/ 731520 h 1038225"/>
              <a:gd name="connsiteX47" fmla="*/ 220218 w 1171575"/>
              <a:gd name="connsiteY47" fmla="*/ 748760 h 1038225"/>
              <a:gd name="connsiteX48" fmla="*/ 245269 w 1171575"/>
              <a:gd name="connsiteY48" fmla="*/ 789813 h 1038225"/>
              <a:gd name="connsiteX49" fmla="*/ 271748 w 1171575"/>
              <a:gd name="connsiteY49" fmla="*/ 807815 h 1038225"/>
              <a:gd name="connsiteX50" fmla="*/ 312515 w 1171575"/>
              <a:gd name="connsiteY50" fmla="*/ 838676 h 1038225"/>
              <a:gd name="connsiteX51" fmla="*/ 324898 w 1171575"/>
              <a:gd name="connsiteY51" fmla="*/ 853059 h 1038225"/>
              <a:gd name="connsiteX52" fmla="*/ 366617 w 1171575"/>
              <a:gd name="connsiteY52" fmla="*/ 875538 h 1038225"/>
              <a:gd name="connsiteX53" fmla="*/ 372142 w 1171575"/>
              <a:gd name="connsiteY53" fmla="*/ 855154 h 1038225"/>
              <a:gd name="connsiteX54" fmla="*/ 460629 w 1171575"/>
              <a:gd name="connsiteY54" fmla="*/ 862393 h 1038225"/>
              <a:gd name="connsiteX55" fmla="*/ 492633 w 1171575"/>
              <a:gd name="connsiteY55" fmla="*/ 870299 h 1038225"/>
              <a:gd name="connsiteX56" fmla="*/ 506349 w 1171575"/>
              <a:gd name="connsiteY56" fmla="*/ 868013 h 1038225"/>
              <a:gd name="connsiteX57" fmla="*/ 527971 w 1171575"/>
              <a:gd name="connsiteY57" fmla="*/ 866013 h 1038225"/>
              <a:gd name="connsiteX58" fmla="*/ 545973 w 1171575"/>
              <a:gd name="connsiteY58" fmla="*/ 869918 h 1038225"/>
              <a:gd name="connsiteX59" fmla="*/ 568833 w 1171575"/>
              <a:gd name="connsiteY59" fmla="*/ 873347 h 1038225"/>
              <a:gd name="connsiteX60" fmla="*/ 587216 w 1171575"/>
              <a:gd name="connsiteY60" fmla="*/ 867251 h 1038225"/>
              <a:gd name="connsiteX61" fmla="*/ 628459 w 1171575"/>
              <a:gd name="connsiteY61" fmla="*/ 860012 h 1038225"/>
              <a:gd name="connsiteX62" fmla="*/ 668750 w 1171575"/>
              <a:gd name="connsiteY62" fmla="*/ 911257 h 1038225"/>
              <a:gd name="connsiteX63" fmla="*/ 674941 w 1171575"/>
              <a:gd name="connsiteY63" fmla="*/ 934784 h 1038225"/>
              <a:gd name="connsiteX64" fmla="*/ 676180 w 1171575"/>
              <a:gd name="connsiteY64" fmla="*/ 938212 h 1038225"/>
              <a:gd name="connsiteX65" fmla="*/ 713422 w 1171575"/>
              <a:gd name="connsiteY65" fmla="*/ 976693 h 1038225"/>
              <a:gd name="connsiteX66" fmla="*/ 839248 w 1171575"/>
              <a:gd name="connsiteY66" fmla="*/ 1039177 h 1038225"/>
              <a:gd name="connsiteX67" fmla="*/ 839533 w 1171575"/>
              <a:gd name="connsiteY67" fmla="*/ 1005173 h 1038225"/>
              <a:gd name="connsiteX68" fmla="*/ 837343 w 1171575"/>
              <a:gd name="connsiteY68" fmla="*/ 1005459 h 1038225"/>
              <a:gd name="connsiteX69" fmla="*/ 832771 w 1171575"/>
              <a:gd name="connsiteY69" fmla="*/ 1004792 h 1038225"/>
              <a:gd name="connsiteX70" fmla="*/ 830866 w 1171575"/>
              <a:gd name="connsiteY70" fmla="*/ 1000601 h 1038225"/>
              <a:gd name="connsiteX71" fmla="*/ 842200 w 1171575"/>
              <a:gd name="connsiteY71" fmla="*/ 943737 h 1038225"/>
              <a:gd name="connsiteX72" fmla="*/ 853059 w 1171575"/>
              <a:gd name="connsiteY72" fmla="*/ 891350 h 1038225"/>
              <a:gd name="connsiteX73" fmla="*/ 891064 w 1171575"/>
              <a:gd name="connsiteY73" fmla="*/ 775144 h 1038225"/>
              <a:gd name="connsiteX74" fmla="*/ 891254 w 1171575"/>
              <a:gd name="connsiteY74" fmla="*/ 769715 h 1038225"/>
              <a:gd name="connsiteX75" fmla="*/ 900208 w 1171575"/>
              <a:gd name="connsiteY75" fmla="*/ 762571 h 1038225"/>
              <a:gd name="connsiteX76" fmla="*/ 908113 w 1171575"/>
              <a:gd name="connsiteY76" fmla="*/ 765238 h 1038225"/>
              <a:gd name="connsiteX77" fmla="*/ 911733 w 1171575"/>
              <a:gd name="connsiteY77" fmla="*/ 748855 h 1038225"/>
              <a:gd name="connsiteX78" fmla="*/ 913543 w 1171575"/>
              <a:gd name="connsiteY78" fmla="*/ 747998 h 1038225"/>
              <a:gd name="connsiteX79" fmla="*/ 921067 w 1171575"/>
              <a:gd name="connsiteY79" fmla="*/ 689610 h 1038225"/>
              <a:gd name="connsiteX80" fmla="*/ 927925 w 1171575"/>
              <a:gd name="connsiteY80" fmla="*/ 677418 h 1038225"/>
              <a:gd name="connsiteX81" fmla="*/ 965740 w 1171575"/>
              <a:gd name="connsiteY81" fmla="*/ 598742 h 1038225"/>
              <a:gd name="connsiteX82" fmla="*/ 957929 w 1171575"/>
              <a:gd name="connsiteY82" fmla="*/ 602456 h 1038225"/>
              <a:gd name="connsiteX83" fmla="*/ 953262 w 1171575"/>
              <a:gd name="connsiteY83" fmla="*/ 602647 h 1038225"/>
              <a:gd name="connsiteX84" fmla="*/ 950690 w 1171575"/>
              <a:gd name="connsiteY84" fmla="*/ 598742 h 1038225"/>
              <a:gd name="connsiteX85" fmla="*/ 949452 w 1171575"/>
              <a:gd name="connsiteY85" fmla="*/ 589883 h 1038225"/>
              <a:gd name="connsiteX86" fmla="*/ 948214 w 1171575"/>
              <a:gd name="connsiteY86" fmla="*/ 574929 h 1038225"/>
              <a:gd name="connsiteX87" fmla="*/ 951071 w 1171575"/>
              <a:gd name="connsiteY87" fmla="*/ 571214 h 1038225"/>
              <a:gd name="connsiteX88" fmla="*/ 955738 w 1171575"/>
              <a:gd name="connsiteY88" fmla="*/ 571786 h 1038225"/>
              <a:gd name="connsiteX89" fmla="*/ 967454 w 1171575"/>
              <a:gd name="connsiteY89" fmla="*/ 575786 h 1038225"/>
              <a:gd name="connsiteX90" fmla="*/ 983075 w 1171575"/>
              <a:gd name="connsiteY90" fmla="*/ 548830 h 1038225"/>
              <a:gd name="connsiteX91" fmla="*/ 995267 w 1171575"/>
              <a:gd name="connsiteY91" fmla="*/ 525209 h 1038225"/>
              <a:gd name="connsiteX92" fmla="*/ 1000315 w 1171575"/>
              <a:gd name="connsiteY92" fmla="*/ 524637 h 1038225"/>
              <a:gd name="connsiteX93" fmla="*/ 1002030 w 1171575"/>
              <a:gd name="connsiteY93" fmla="*/ 526066 h 1038225"/>
              <a:gd name="connsiteX94" fmla="*/ 1039749 w 1171575"/>
              <a:gd name="connsiteY94" fmla="*/ 480917 h 1038225"/>
              <a:gd name="connsiteX95" fmla="*/ 1056513 w 1171575"/>
              <a:gd name="connsiteY95" fmla="*/ 471488 h 1038225"/>
              <a:gd name="connsiteX96" fmla="*/ 1076325 w 1171575"/>
              <a:gd name="connsiteY96" fmla="*/ 452628 h 1038225"/>
              <a:gd name="connsiteX97" fmla="*/ 1074610 w 1171575"/>
              <a:gd name="connsiteY97" fmla="*/ 450437 h 1038225"/>
              <a:gd name="connsiteX98" fmla="*/ 1071181 w 1171575"/>
              <a:gd name="connsiteY98" fmla="*/ 450628 h 1038225"/>
              <a:gd name="connsiteX99" fmla="*/ 1068229 w 1171575"/>
              <a:gd name="connsiteY99" fmla="*/ 444627 h 1038225"/>
              <a:gd name="connsiteX100" fmla="*/ 1074896 w 1171575"/>
              <a:gd name="connsiteY100" fmla="*/ 431101 h 1038225"/>
              <a:gd name="connsiteX101" fmla="*/ 1079182 w 1171575"/>
              <a:gd name="connsiteY101" fmla="*/ 423100 h 1038225"/>
              <a:gd name="connsiteX102" fmla="*/ 1094899 w 1171575"/>
              <a:gd name="connsiteY102" fmla="*/ 392049 h 1038225"/>
              <a:gd name="connsiteX103" fmla="*/ 1111282 w 1171575"/>
              <a:gd name="connsiteY103" fmla="*/ 359188 h 1038225"/>
              <a:gd name="connsiteX104" fmla="*/ 1127189 w 1171575"/>
              <a:gd name="connsiteY104" fmla="*/ 281940 h 1038225"/>
              <a:gd name="connsiteX105" fmla="*/ 1138618 w 1171575"/>
              <a:gd name="connsiteY105" fmla="*/ 215741 h 1038225"/>
              <a:gd name="connsiteX106" fmla="*/ 1141285 w 1171575"/>
              <a:gd name="connsiteY106" fmla="*/ 207264 h 1038225"/>
              <a:gd name="connsiteX107" fmla="*/ 1153097 w 1171575"/>
              <a:gd name="connsiteY107" fmla="*/ 135922 h 1038225"/>
              <a:gd name="connsiteX108" fmla="*/ 790480 w 1171575"/>
              <a:gd name="connsiteY108" fmla="*/ 793909 h 1038225"/>
              <a:gd name="connsiteX109" fmla="*/ 774192 w 1171575"/>
              <a:gd name="connsiteY109" fmla="*/ 802862 h 1038225"/>
              <a:gd name="connsiteX110" fmla="*/ 765429 w 1171575"/>
              <a:gd name="connsiteY110" fmla="*/ 818007 h 1038225"/>
              <a:gd name="connsiteX111" fmla="*/ 765429 w 1171575"/>
              <a:gd name="connsiteY111" fmla="*/ 818483 h 1038225"/>
              <a:gd name="connsiteX112" fmla="*/ 762953 w 1171575"/>
              <a:gd name="connsiteY112" fmla="*/ 865156 h 1038225"/>
              <a:gd name="connsiteX113" fmla="*/ 759047 w 1171575"/>
              <a:gd name="connsiteY113" fmla="*/ 866870 h 1038225"/>
              <a:gd name="connsiteX114" fmla="*/ 721138 w 1171575"/>
              <a:gd name="connsiteY114" fmla="*/ 819626 h 1038225"/>
              <a:gd name="connsiteX115" fmla="*/ 737902 w 1171575"/>
              <a:gd name="connsiteY115" fmla="*/ 779050 h 1038225"/>
              <a:gd name="connsiteX116" fmla="*/ 775525 w 1171575"/>
              <a:gd name="connsiteY116" fmla="*/ 774478 h 1038225"/>
              <a:gd name="connsiteX117" fmla="*/ 789622 w 1171575"/>
              <a:gd name="connsiteY117" fmla="*/ 785908 h 1038225"/>
              <a:gd name="connsiteX118" fmla="*/ 792194 w 1171575"/>
              <a:gd name="connsiteY118" fmla="*/ 789718 h 1038225"/>
              <a:gd name="connsiteX119" fmla="*/ 790480 w 1171575"/>
              <a:gd name="connsiteY119" fmla="*/ 793909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171575" h="1038225">
                <a:moveTo>
                  <a:pt x="1153097" y="135922"/>
                </a:moveTo>
                <a:cubicBezTo>
                  <a:pt x="1151954" y="134969"/>
                  <a:pt x="1149287" y="135541"/>
                  <a:pt x="1145667" y="137350"/>
                </a:cubicBezTo>
                <a:cubicBezTo>
                  <a:pt x="1143381" y="138493"/>
                  <a:pt x="1140619" y="137636"/>
                  <a:pt x="1139381" y="135350"/>
                </a:cubicBezTo>
                <a:cubicBezTo>
                  <a:pt x="1138142" y="133064"/>
                  <a:pt x="1138904" y="130302"/>
                  <a:pt x="1141095" y="128968"/>
                </a:cubicBezTo>
                <a:cubicBezTo>
                  <a:pt x="1175385" y="108299"/>
                  <a:pt x="1186053" y="38100"/>
                  <a:pt x="1176052" y="0"/>
                </a:cubicBezTo>
                <a:cubicBezTo>
                  <a:pt x="1156049" y="10763"/>
                  <a:pt x="1138618" y="16192"/>
                  <a:pt x="1120235" y="17335"/>
                </a:cubicBezTo>
                <a:cubicBezTo>
                  <a:pt x="1111377" y="17812"/>
                  <a:pt x="1104043" y="16383"/>
                  <a:pt x="1097661" y="15050"/>
                </a:cubicBezTo>
                <a:cubicBezTo>
                  <a:pt x="1089850" y="13430"/>
                  <a:pt x="1082992" y="12097"/>
                  <a:pt x="1074325" y="14192"/>
                </a:cubicBezTo>
                <a:cubicBezTo>
                  <a:pt x="1069181" y="15430"/>
                  <a:pt x="1062133" y="20669"/>
                  <a:pt x="1055275" y="25813"/>
                </a:cubicBezTo>
                <a:cubicBezTo>
                  <a:pt x="1049179" y="30289"/>
                  <a:pt x="1042988" y="34957"/>
                  <a:pt x="1036796" y="38005"/>
                </a:cubicBezTo>
                <a:cubicBezTo>
                  <a:pt x="1045369" y="54578"/>
                  <a:pt x="1042606" y="60865"/>
                  <a:pt x="1033653" y="67818"/>
                </a:cubicBezTo>
                <a:cubicBezTo>
                  <a:pt x="1029653" y="70866"/>
                  <a:pt x="1025557" y="74009"/>
                  <a:pt x="1023842" y="82296"/>
                </a:cubicBezTo>
                <a:cubicBezTo>
                  <a:pt x="1023556" y="83820"/>
                  <a:pt x="1022413" y="85153"/>
                  <a:pt x="1020985" y="85725"/>
                </a:cubicBezTo>
                <a:cubicBezTo>
                  <a:pt x="1019461" y="86296"/>
                  <a:pt x="1017841" y="86106"/>
                  <a:pt x="1016508" y="85249"/>
                </a:cubicBezTo>
                <a:cubicBezTo>
                  <a:pt x="1012698" y="82582"/>
                  <a:pt x="1008793" y="80200"/>
                  <a:pt x="1004697" y="78105"/>
                </a:cubicBezTo>
                <a:cubicBezTo>
                  <a:pt x="995458" y="80677"/>
                  <a:pt x="989647" y="86773"/>
                  <a:pt x="987076" y="96583"/>
                </a:cubicBezTo>
                <a:cubicBezTo>
                  <a:pt x="986695" y="98107"/>
                  <a:pt x="985456" y="99346"/>
                  <a:pt x="983932" y="99917"/>
                </a:cubicBezTo>
                <a:cubicBezTo>
                  <a:pt x="981075" y="100870"/>
                  <a:pt x="978789" y="101822"/>
                  <a:pt x="977741" y="102394"/>
                </a:cubicBezTo>
                <a:cubicBezTo>
                  <a:pt x="976979" y="102870"/>
                  <a:pt x="976027" y="103060"/>
                  <a:pt x="975170" y="103060"/>
                </a:cubicBezTo>
                <a:cubicBezTo>
                  <a:pt x="973931" y="103060"/>
                  <a:pt x="972693" y="102584"/>
                  <a:pt x="971740" y="101632"/>
                </a:cubicBezTo>
                <a:cubicBezTo>
                  <a:pt x="970597" y="100489"/>
                  <a:pt x="970216" y="98774"/>
                  <a:pt x="970502" y="97250"/>
                </a:cubicBezTo>
                <a:cubicBezTo>
                  <a:pt x="969931" y="96583"/>
                  <a:pt x="968407" y="95155"/>
                  <a:pt x="964692" y="93059"/>
                </a:cubicBezTo>
                <a:cubicBezTo>
                  <a:pt x="960310" y="90583"/>
                  <a:pt x="956596" y="85249"/>
                  <a:pt x="952119" y="78962"/>
                </a:cubicBezTo>
                <a:cubicBezTo>
                  <a:pt x="946785" y="71438"/>
                  <a:pt x="940880" y="62960"/>
                  <a:pt x="933640" y="59246"/>
                </a:cubicBezTo>
                <a:cubicBezTo>
                  <a:pt x="926021" y="55340"/>
                  <a:pt x="923354" y="54959"/>
                  <a:pt x="919543" y="54292"/>
                </a:cubicBezTo>
                <a:cubicBezTo>
                  <a:pt x="916686" y="53816"/>
                  <a:pt x="913066" y="53245"/>
                  <a:pt x="906971" y="51054"/>
                </a:cubicBezTo>
                <a:cubicBezTo>
                  <a:pt x="868966" y="37528"/>
                  <a:pt x="804196" y="39624"/>
                  <a:pt x="771906" y="64294"/>
                </a:cubicBezTo>
                <a:cubicBezTo>
                  <a:pt x="766477" y="68485"/>
                  <a:pt x="762572" y="71723"/>
                  <a:pt x="759523" y="74390"/>
                </a:cubicBezTo>
                <a:cubicBezTo>
                  <a:pt x="747046" y="85058"/>
                  <a:pt x="745046" y="85534"/>
                  <a:pt x="717042" y="85630"/>
                </a:cubicBezTo>
                <a:lnTo>
                  <a:pt x="2000" y="87630"/>
                </a:lnTo>
                <a:lnTo>
                  <a:pt x="0" y="637603"/>
                </a:lnTo>
                <a:cubicBezTo>
                  <a:pt x="10573" y="638461"/>
                  <a:pt x="21717" y="641794"/>
                  <a:pt x="31718" y="644938"/>
                </a:cubicBezTo>
                <a:cubicBezTo>
                  <a:pt x="40767" y="647795"/>
                  <a:pt x="49339" y="650367"/>
                  <a:pt x="55816" y="650748"/>
                </a:cubicBezTo>
                <a:cubicBezTo>
                  <a:pt x="61913" y="651034"/>
                  <a:pt x="66961" y="650557"/>
                  <a:pt x="71914" y="650081"/>
                </a:cubicBezTo>
                <a:cubicBezTo>
                  <a:pt x="84677" y="648843"/>
                  <a:pt x="95726" y="647795"/>
                  <a:pt x="113919" y="663797"/>
                </a:cubicBezTo>
                <a:cubicBezTo>
                  <a:pt x="124301" y="672941"/>
                  <a:pt x="126778" y="679609"/>
                  <a:pt x="129445" y="686657"/>
                </a:cubicBezTo>
                <a:cubicBezTo>
                  <a:pt x="131254" y="691515"/>
                  <a:pt x="133159" y="696563"/>
                  <a:pt x="137922" y="703517"/>
                </a:cubicBezTo>
                <a:cubicBezTo>
                  <a:pt x="147447" y="717328"/>
                  <a:pt x="150781" y="717994"/>
                  <a:pt x="151447" y="717899"/>
                </a:cubicBezTo>
                <a:cubicBezTo>
                  <a:pt x="152495" y="717709"/>
                  <a:pt x="155734" y="715423"/>
                  <a:pt x="161544" y="697420"/>
                </a:cubicBezTo>
                <a:cubicBezTo>
                  <a:pt x="162211" y="695420"/>
                  <a:pt x="164021" y="694182"/>
                  <a:pt x="166021" y="694182"/>
                </a:cubicBezTo>
                <a:lnTo>
                  <a:pt x="166021" y="694182"/>
                </a:lnTo>
                <a:cubicBezTo>
                  <a:pt x="168116" y="694182"/>
                  <a:pt x="169926" y="695516"/>
                  <a:pt x="170497" y="697420"/>
                </a:cubicBezTo>
                <a:cubicBezTo>
                  <a:pt x="173069" y="705231"/>
                  <a:pt x="178308" y="706565"/>
                  <a:pt x="187262" y="708374"/>
                </a:cubicBezTo>
                <a:cubicBezTo>
                  <a:pt x="193357" y="709517"/>
                  <a:pt x="200215" y="710851"/>
                  <a:pt x="205549" y="715899"/>
                </a:cubicBezTo>
                <a:cubicBezTo>
                  <a:pt x="211360" y="718566"/>
                  <a:pt x="216979" y="721614"/>
                  <a:pt x="222409" y="724948"/>
                </a:cubicBezTo>
                <a:cubicBezTo>
                  <a:pt x="223456" y="725615"/>
                  <a:pt x="224218" y="726662"/>
                  <a:pt x="224504" y="727901"/>
                </a:cubicBezTo>
                <a:cubicBezTo>
                  <a:pt x="224790" y="729139"/>
                  <a:pt x="224599" y="730472"/>
                  <a:pt x="223933" y="731520"/>
                </a:cubicBezTo>
                <a:cubicBezTo>
                  <a:pt x="220504" y="737044"/>
                  <a:pt x="219265" y="742664"/>
                  <a:pt x="220218" y="748760"/>
                </a:cubicBezTo>
                <a:cubicBezTo>
                  <a:pt x="230314" y="770096"/>
                  <a:pt x="239363" y="785051"/>
                  <a:pt x="245269" y="789813"/>
                </a:cubicBezTo>
                <a:cubicBezTo>
                  <a:pt x="253555" y="796576"/>
                  <a:pt x="262414" y="802005"/>
                  <a:pt x="271748" y="807815"/>
                </a:cubicBezTo>
                <a:cubicBezTo>
                  <a:pt x="285559" y="816388"/>
                  <a:pt x="299847" y="825246"/>
                  <a:pt x="312515" y="838676"/>
                </a:cubicBezTo>
                <a:cubicBezTo>
                  <a:pt x="317182" y="843629"/>
                  <a:pt x="321088" y="848487"/>
                  <a:pt x="324898" y="853059"/>
                </a:cubicBezTo>
                <a:cubicBezTo>
                  <a:pt x="338042" y="869061"/>
                  <a:pt x="346234" y="879158"/>
                  <a:pt x="366617" y="875538"/>
                </a:cubicBezTo>
                <a:cubicBezTo>
                  <a:pt x="365284" y="866680"/>
                  <a:pt x="367189" y="859822"/>
                  <a:pt x="372142" y="855154"/>
                </a:cubicBezTo>
                <a:cubicBezTo>
                  <a:pt x="387287" y="840676"/>
                  <a:pt x="427958" y="852678"/>
                  <a:pt x="460629" y="862393"/>
                </a:cubicBezTo>
                <a:cubicBezTo>
                  <a:pt x="474155" y="866394"/>
                  <a:pt x="487013" y="870204"/>
                  <a:pt x="492633" y="870299"/>
                </a:cubicBezTo>
                <a:cubicBezTo>
                  <a:pt x="499777" y="870394"/>
                  <a:pt x="502825" y="869251"/>
                  <a:pt x="506349" y="868013"/>
                </a:cubicBezTo>
                <a:cubicBezTo>
                  <a:pt x="511112" y="866299"/>
                  <a:pt x="516064" y="864584"/>
                  <a:pt x="527971" y="866013"/>
                </a:cubicBezTo>
                <a:cubicBezTo>
                  <a:pt x="534638" y="866870"/>
                  <a:pt x="540448" y="868394"/>
                  <a:pt x="545973" y="869918"/>
                </a:cubicBezTo>
                <a:cubicBezTo>
                  <a:pt x="553974" y="872109"/>
                  <a:pt x="560927" y="874014"/>
                  <a:pt x="568833" y="873347"/>
                </a:cubicBezTo>
                <a:cubicBezTo>
                  <a:pt x="574167" y="872871"/>
                  <a:pt x="580549" y="870204"/>
                  <a:pt x="587216" y="867251"/>
                </a:cubicBezTo>
                <a:cubicBezTo>
                  <a:pt x="599313" y="861917"/>
                  <a:pt x="613029" y="855917"/>
                  <a:pt x="628459" y="860012"/>
                </a:cubicBezTo>
                <a:cubicBezTo>
                  <a:pt x="659416" y="868109"/>
                  <a:pt x="663892" y="889063"/>
                  <a:pt x="668750" y="911257"/>
                </a:cubicBezTo>
                <a:cubicBezTo>
                  <a:pt x="670370" y="918877"/>
                  <a:pt x="672084" y="926783"/>
                  <a:pt x="674941" y="934784"/>
                </a:cubicBezTo>
                <a:lnTo>
                  <a:pt x="676180" y="938212"/>
                </a:lnTo>
                <a:cubicBezTo>
                  <a:pt x="684657" y="962501"/>
                  <a:pt x="684657" y="962501"/>
                  <a:pt x="713422" y="976693"/>
                </a:cubicBezTo>
                <a:lnTo>
                  <a:pt x="839248" y="1039177"/>
                </a:lnTo>
                <a:cubicBezTo>
                  <a:pt x="842486" y="1022794"/>
                  <a:pt x="842772" y="1007935"/>
                  <a:pt x="839533" y="1005173"/>
                </a:cubicBezTo>
                <a:cubicBezTo>
                  <a:pt x="839153" y="1004792"/>
                  <a:pt x="837819" y="1005173"/>
                  <a:pt x="837343" y="1005459"/>
                </a:cubicBezTo>
                <a:cubicBezTo>
                  <a:pt x="835819" y="1006030"/>
                  <a:pt x="834104" y="1005840"/>
                  <a:pt x="832771" y="1004792"/>
                </a:cubicBezTo>
                <a:cubicBezTo>
                  <a:pt x="831437" y="1003840"/>
                  <a:pt x="830771" y="1002220"/>
                  <a:pt x="830866" y="1000601"/>
                </a:cubicBezTo>
                <a:cubicBezTo>
                  <a:pt x="832485" y="981361"/>
                  <a:pt x="837343" y="962216"/>
                  <a:pt x="842200" y="943737"/>
                </a:cubicBezTo>
                <a:cubicBezTo>
                  <a:pt x="846582" y="926687"/>
                  <a:pt x="851154" y="908971"/>
                  <a:pt x="853059" y="891350"/>
                </a:cubicBezTo>
                <a:cubicBezTo>
                  <a:pt x="855059" y="872395"/>
                  <a:pt x="863727" y="809244"/>
                  <a:pt x="891064" y="775144"/>
                </a:cubicBezTo>
                <a:cubicBezTo>
                  <a:pt x="890588" y="773430"/>
                  <a:pt x="890588" y="771525"/>
                  <a:pt x="891254" y="769715"/>
                </a:cubicBezTo>
                <a:cubicBezTo>
                  <a:pt x="892588" y="765905"/>
                  <a:pt x="896207" y="763048"/>
                  <a:pt x="900208" y="762571"/>
                </a:cubicBezTo>
                <a:cubicBezTo>
                  <a:pt x="903065" y="762286"/>
                  <a:pt x="905923" y="763238"/>
                  <a:pt x="908113" y="765238"/>
                </a:cubicBezTo>
                <a:cubicBezTo>
                  <a:pt x="907256" y="759238"/>
                  <a:pt x="907351" y="751713"/>
                  <a:pt x="911733" y="748855"/>
                </a:cubicBezTo>
                <a:cubicBezTo>
                  <a:pt x="912209" y="748475"/>
                  <a:pt x="912876" y="748189"/>
                  <a:pt x="913543" y="747998"/>
                </a:cubicBezTo>
                <a:cubicBezTo>
                  <a:pt x="911542" y="728377"/>
                  <a:pt x="919734" y="693801"/>
                  <a:pt x="921067" y="689610"/>
                </a:cubicBezTo>
                <a:cubicBezTo>
                  <a:pt x="921448" y="688372"/>
                  <a:pt x="922591" y="686467"/>
                  <a:pt x="927925" y="677418"/>
                </a:cubicBezTo>
                <a:cubicBezTo>
                  <a:pt x="960787" y="622078"/>
                  <a:pt x="966883" y="603885"/>
                  <a:pt x="965740" y="598742"/>
                </a:cubicBezTo>
                <a:cubicBezTo>
                  <a:pt x="963073" y="599694"/>
                  <a:pt x="960406" y="600932"/>
                  <a:pt x="957929" y="602456"/>
                </a:cubicBezTo>
                <a:cubicBezTo>
                  <a:pt x="956500" y="603313"/>
                  <a:pt x="954691" y="603409"/>
                  <a:pt x="953262" y="602647"/>
                </a:cubicBezTo>
                <a:cubicBezTo>
                  <a:pt x="951738" y="601885"/>
                  <a:pt x="950785" y="600361"/>
                  <a:pt x="950690" y="598742"/>
                </a:cubicBezTo>
                <a:cubicBezTo>
                  <a:pt x="950500" y="596075"/>
                  <a:pt x="949928" y="593026"/>
                  <a:pt x="949452" y="589883"/>
                </a:cubicBezTo>
                <a:cubicBezTo>
                  <a:pt x="948499" y="584644"/>
                  <a:pt x="947547" y="579215"/>
                  <a:pt x="948214" y="574929"/>
                </a:cubicBezTo>
                <a:cubicBezTo>
                  <a:pt x="948404" y="573310"/>
                  <a:pt x="949547" y="571881"/>
                  <a:pt x="951071" y="571214"/>
                </a:cubicBezTo>
                <a:cubicBezTo>
                  <a:pt x="952595" y="570547"/>
                  <a:pt x="954405" y="570833"/>
                  <a:pt x="955738" y="571786"/>
                </a:cubicBezTo>
                <a:cubicBezTo>
                  <a:pt x="960501" y="575310"/>
                  <a:pt x="964406" y="576739"/>
                  <a:pt x="967454" y="575786"/>
                </a:cubicBezTo>
                <a:cubicBezTo>
                  <a:pt x="974312" y="573691"/>
                  <a:pt x="979170" y="559880"/>
                  <a:pt x="983075" y="548830"/>
                </a:cubicBezTo>
                <a:cubicBezTo>
                  <a:pt x="986695" y="538448"/>
                  <a:pt x="989933" y="529400"/>
                  <a:pt x="995267" y="525209"/>
                </a:cubicBezTo>
                <a:cubicBezTo>
                  <a:pt x="996696" y="524065"/>
                  <a:pt x="998696" y="523875"/>
                  <a:pt x="1000315" y="524637"/>
                </a:cubicBezTo>
                <a:cubicBezTo>
                  <a:pt x="1000982" y="525018"/>
                  <a:pt x="1001554" y="525399"/>
                  <a:pt x="1002030" y="526066"/>
                </a:cubicBezTo>
                <a:cubicBezTo>
                  <a:pt x="1012031" y="509873"/>
                  <a:pt x="1024128" y="493395"/>
                  <a:pt x="1039749" y="480917"/>
                </a:cubicBezTo>
                <a:cubicBezTo>
                  <a:pt x="1045369" y="476440"/>
                  <a:pt x="1051274" y="473773"/>
                  <a:pt x="1056513" y="471488"/>
                </a:cubicBezTo>
                <a:cubicBezTo>
                  <a:pt x="1065943" y="467296"/>
                  <a:pt x="1072801" y="464248"/>
                  <a:pt x="1076325" y="452628"/>
                </a:cubicBezTo>
                <a:cubicBezTo>
                  <a:pt x="1076230" y="452342"/>
                  <a:pt x="1075373" y="451294"/>
                  <a:pt x="1074610" y="450437"/>
                </a:cubicBezTo>
                <a:cubicBezTo>
                  <a:pt x="1073563" y="450913"/>
                  <a:pt x="1072324" y="451009"/>
                  <a:pt x="1071181" y="450628"/>
                </a:cubicBezTo>
                <a:cubicBezTo>
                  <a:pt x="1068705" y="449771"/>
                  <a:pt x="1067372" y="447103"/>
                  <a:pt x="1068229" y="444627"/>
                </a:cubicBezTo>
                <a:cubicBezTo>
                  <a:pt x="1070324" y="438531"/>
                  <a:pt x="1072706" y="434626"/>
                  <a:pt x="1074896" y="431101"/>
                </a:cubicBezTo>
                <a:cubicBezTo>
                  <a:pt x="1076515" y="428434"/>
                  <a:pt x="1077944" y="426148"/>
                  <a:pt x="1079182" y="423100"/>
                </a:cubicBezTo>
                <a:cubicBezTo>
                  <a:pt x="1083564" y="412147"/>
                  <a:pt x="1089279" y="401955"/>
                  <a:pt x="1094899" y="392049"/>
                </a:cubicBezTo>
                <a:cubicBezTo>
                  <a:pt x="1100804" y="381571"/>
                  <a:pt x="1106900" y="370808"/>
                  <a:pt x="1111282" y="359188"/>
                </a:cubicBezTo>
                <a:cubicBezTo>
                  <a:pt x="1121569" y="331756"/>
                  <a:pt x="1124331" y="307562"/>
                  <a:pt x="1127189" y="281940"/>
                </a:cubicBezTo>
                <a:cubicBezTo>
                  <a:pt x="1129474" y="261175"/>
                  <a:pt x="1131951" y="239744"/>
                  <a:pt x="1138618" y="215741"/>
                </a:cubicBezTo>
                <a:cubicBezTo>
                  <a:pt x="1139190" y="213836"/>
                  <a:pt x="1140047" y="210884"/>
                  <a:pt x="1141285" y="207264"/>
                </a:cubicBezTo>
                <a:cubicBezTo>
                  <a:pt x="1157859" y="154114"/>
                  <a:pt x="1156906" y="139160"/>
                  <a:pt x="1153097" y="135922"/>
                </a:cubicBezTo>
                <a:close/>
                <a:moveTo>
                  <a:pt x="790480" y="793909"/>
                </a:moveTo>
                <a:cubicBezTo>
                  <a:pt x="782669" y="799624"/>
                  <a:pt x="777621" y="801624"/>
                  <a:pt x="774192" y="802862"/>
                </a:cubicBezTo>
                <a:cubicBezTo>
                  <a:pt x="769810" y="804482"/>
                  <a:pt x="769144" y="804767"/>
                  <a:pt x="765429" y="818007"/>
                </a:cubicBezTo>
                <a:lnTo>
                  <a:pt x="765429" y="818483"/>
                </a:lnTo>
                <a:cubicBezTo>
                  <a:pt x="767143" y="860679"/>
                  <a:pt x="764762" y="863251"/>
                  <a:pt x="762953" y="865156"/>
                </a:cubicBezTo>
                <a:cubicBezTo>
                  <a:pt x="762095" y="866108"/>
                  <a:pt x="760381" y="866870"/>
                  <a:pt x="759047" y="866870"/>
                </a:cubicBezTo>
                <a:cubicBezTo>
                  <a:pt x="742664" y="866870"/>
                  <a:pt x="721138" y="832294"/>
                  <a:pt x="721138" y="819626"/>
                </a:cubicBezTo>
                <a:cubicBezTo>
                  <a:pt x="721138" y="805625"/>
                  <a:pt x="728567" y="787718"/>
                  <a:pt x="737902" y="779050"/>
                </a:cubicBezTo>
                <a:cubicBezTo>
                  <a:pt x="757333" y="761048"/>
                  <a:pt x="764857" y="762952"/>
                  <a:pt x="775525" y="774478"/>
                </a:cubicBezTo>
                <a:cubicBezTo>
                  <a:pt x="779050" y="778288"/>
                  <a:pt x="783146" y="782669"/>
                  <a:pt x="789622" y="785908"/>
                </a:cubicBezTo>
                <a:cubicBezTo>
                  <a:pt x="791147" y="786670"/>
                  <a:pt x="792099" y="788099"/>
                  <a:pt x="792194" y="789718"/>
                </a:cubicBezTo>
                <a:cubicBezTo>
                  <a:pt x="792480" y="791337"/>
                  <a:pt x="791813" y="792956"/>
                  <a:pt x="790480" y="793909"/>
                </a:cubicBezTo>
                <a:close/>
              </a:path>
            </a:pathLst>
          </a:custGeom>
          <a:solidFill>
            <a:srgbClr val="003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98" name="Freeform: Shape 97">
            <a:extLst>
              <a:ext uri="{FF2B5EF4-FFF2-40B4-BE49-F238E27FC236}">
                <a16:creationId xmlns:a16="http://schemas.microsoft.com/office/drawing/2014/main" id="{58FADB04-09A7-4400-AB02-296BE81CA64A}"/>
              </a:ext>
            </a:extLst>
          </p:cNvPr>
          <p:cNvSpPr/>
          <p:nvPr/>
        </p:nvSpPr>
        <p:spPr>
          <a:xfrm>
            <a:off x="4415342" y="4916141"/>
            <a:ext cx="59412" cy="95059"/>
          </a:xfrm>
          <a:custGeom>
            <a:avLst/>
            <a:gdLst>
              <a:gd name="connsiteX0" fmla="*/ 37909 w 47625"/>
              <a:gd name="connsiteY0" fmla="*/ 5620 h 76200"/>
              <a:gd name="connsiteX1" fmla="*/ 29813 w 47625"/>
              <a:gd name="connsiteY1" fmla="*/ 0 h 76200"/>
              <a:gd name="connsiteX2" fmla="*/ 13716 w 47625"/>
              <a:gd name="connsiteY2" fmla="*/ 10763 h 76200"/>
              <a:gd name="connsiteX3" fmla="*/ 0 w 47625"/>
              <a:gd name="connsiteY3" fmla="*/ 44387 h 76200"/>
              <a:gd name="connsiteX4" fmla="*/ 25337 w 47625"/>
              <a:gd name="connsiteY4" fmla="*/ 81248 h 76200"/>
              <a:gd name="connsiteX5" fmla="*/ 25241 w 47625"/>
              <a:gd name="connsiteY5" fmla="*/ 43720 h 76200"/>
              <a:gd name="connsiteX6" fmla="*/ 25337 w 47625"/>
              <a:gd name="connsiteY6" fmla="*/ 41148 h 76200"/>
              <a:gd name="connsiteX7" fmla="*/ 40100 w 47625"/>
              <a:gd name="connsiteY7" fmla="*/ 18764 h 76200"/>
              <a:gd name="connsiteX8" fmla="*/ 48101 w 47625"/>
              <a:gd name="connsiteY8" fmla="*/ 15049 h 76200"/>
              <a:gd name="connsiteX9" fmla="*/ 37909 w 47625"/>
              <a:gd name="connsiteY9" fmla="*/ 562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37909" y="5620"/>
                </a:moveTo>
                <a:cubicBezTo>
                  <a:pt x="34766" y="2191"/>
                  <a:pt x="32671" y="0"/>
                  <a:pt x="29813" y="0"/>
                </a:cubicBezTo>
                <a:cubicBezTo>
                  <a:pt x="26479" y="0"/>
                  <a:pt x="22098" y="3048"/>
                  <a:pt x="13716" y="10763"/>
                </a:cubicBezTo>
                <a:cubicBezTo>
                  <a:pt x="6287" y="17716"/>
                  <a:pt x="0" y="33052"/>
                  <a:pt x="0" y="44387"/>
                </a:cubicBezTo>
                <a:cubicBezTo>
                  <a:pt x="0" y="53340"/>
                  <a:pt x="15621" y="76581"/>
                  <a:pt x="25337" y="81248"/>
                </a:cubicBezTo>
                <a:cubicBezTo>
                  <a:pt x="25813" y="77057"/>
                  <a:pt x="26194" y="66961"/>
                  <a:pt x="25241" y="43720"/>
                </a:cubicBezTo>
                <a:cubicBezTo>
                  <a:pt x="25146" y="42005"/>
                  <a:pt x="25146" y="41815"/>
                  <a:pt x="25337" y="41148"/>
                </a:cubicBezTo>
                <a:cubicBezTo>
                  <a:pt x="30004" y="24098"/>
                  <a:pt x="32099" y="21812"/>
                  <a:pt x="40100" y="18764"/>
                </a:cubicBezTo>
                <a:cubicBezTo>
                  <a:pt x="42100" y="18002"/>
                  <a:pt x="44672" y="17050"/>
                  <a:pt x="48101" y="15049"/>
                </a:cubicBezTo>
                <a:cubicBezTo>
                  <a:pt x="43720" y="11906"/>
                  <a:pt x="40576" y="8572"/>
                  <a:pt x="37909" y="5620"/>
                </a:cubicBezTo>
                <a:close/>
              </a:path>
            </a:pathLst>
          </a:custGeom>
          <a:solidFill>
            <a:srgbClr val="A3B2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grpSp>
        <p:nvGrpSpPr>
          <p:cNvPr id="99" name="Graphic 46">
            <a:extLst>
              <a:ext uri="{FF2B5EF4-FFF2-40B4-BE49-F238E27FC236}">
                <a16:creationId xmlns:a16="http://schemas.microsoft.com/office/drawing/2014/main" id="{44D1F73F-80D7-4D31-BE1C-F6DCA1D7A6F6}"/>
              </a:ext>
            </a:extLst>
          </p:cNvPr>
          <p:cNvGrpSpPr/>
          <p:nvPr/>
        </p:nvGrpSpPr>
        <p:grpSpPr>
          <a:xfrm>
            <a:off x="3502418" y="4756204"/>
            <a:ext cx="1010002" cy="724826"/>
            <a:chOff x="3596767" y="4270097"/>
            <a:chExt cx="809625" cy="581025"/>
          </a:xfrm>
          <a:solidFill>
            <a:srgbClr val="1D988A"/>
          </a:solidFill>
        </p:grpSpPr>
        <p:sp>
          <p:nvSpPr>
            <p:cNvPr id="160" name="Freeform: Shape 159">
              <a:extLst>
                <a:ext uri="{FF2B5EF4-FFF2-40B4-BE49-F238E27FC236}">
                  <a16:creationId xmlns:a16="http://schemas.microsoft.com/office/drawing/2014/main" id="{9BCCB176-D815-4C64-B588-CD6BAAA094E4}"/>
                </a:ext>
              </a:extLst>
            </p:cNvPr>
            <p:cNvSpPr/>
            <p:nvPr/>
          </p:nvSpPr>
          <p:spPr>
            <a:xfrm>
              <a:off x="4094448" y="4838549"/>
              <a:ext cx="9525" cy="9525"/>
            </a:xfrm>
            <a:custGeom>
              <a:avLst/>
              <a:gdLst>
                <a:gd name="connsiteX0" fmla="*/ 0 w 9525"/>
                <a:gd name="connsiteY0" fmla="*/ 0 h 9525"/>
                <a:gd name="connsiteX1" fmla="*/ 4382 w 9525"/>
                <a:gd name="connsiteY1" fmla="*/ 7620 h 9525"/>
                <a:gd name="connsiteX2" fmla="*/ 9239 w 9525"/>
                <a:gd name="connsiteY2" fmla="*/ 15907 h 9525"/>
                <a:gd name="connsiteX3" fmla="*/ 10573 w 9525"/>
                <a:gd name="connsiteY3" fmla="*/ 286 h 9525"/>
                <a:gd name="connsiteX4" fmla="*/ 191 w 9525"/>
                <a:gd name="connsiteY4" fmla="*/ 95 h 9525"/>
                <a:gd name="connsiteX5" fmla="*/ 0 w 95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0" y="0"/>
                  </a:moveTo>
                  <a:cubicBezTo>
                    <a:pt x="1429" y="2476"/>
                    <a:pt x="2953" y="5048"/>
                    <a:pt x="4382" y="7620"/>
                  </a:cubicBezTo>
                  <a:cubicBezTo>
                    <a:pt x="5810" y="10096"/>
                    <a:pt x="7525" y="13145"/>
                    <a:pt x="9239" y="15907"/>
                  </a:cubicBezTo>
                  <a:cubicBezTo>
                    <a:pt x="9906" y="10668"/>
                    <a:pt x="10573" y="5429"/>
                    <a:pt x="10573" y="286"/>
                  </a:cubicBezTo>
                  <a:cubicBezTo>
                    <a:pt x="6953" y="1524"/>
                    <a:pt x="3429" y="1429"/>
                    <a:pt x="191" y="95"/>
                  </a:cubicBezTo>
                  <a:cubicBezTo>
                    <a:pt x="191" y="95"/>
                    <a:pt x="95" y="95"/>
                    <a:pt x="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61" name="Freeform: Shape 160">
              <a:extLst>
                <a:ext uri="{FF2B5EF4-FFF2-40B4-BE49-F238E27FC236}">
                  <a16:creationId xmlns:a16="http://schemas.microsoft.com/office/drawing/2014/main" id="{B1DB4122-46D7-4B61-B5DA-E5D9C22A219F}"/>
                </a:ext>
              </a:extLst>
            </p:cNvPr>
            <p:cNvSpPr/>
            <p:nvPr/>
          </p:nvSpPr>
          <p:spPr>
            <a:xfrm>
              <a:off x="3596767" y="4270097"/>
              <a:ext cx="809625" cy="552450"/>
            </a:xfrm>
            <a:custGeom>
              <a:avLst/>
              <a:gdLst>
                <a:gd name="connsiteX0" fmla="*/ 0 w 809625"/>
                <a:gd name="connsiteY0" fmla="*/ 462915 h 552450"/>
                <a:gd name="connsiteX1" fmla="*/ 32195 w 809625"/>
                <a:gd name="connsiteY1" fmla="*/ 484632 h 552450"/>
                <a:gd name="connsiteX2" fmla="*/ 52007 w 809625"/>
                <a:gd name="connsiteY2" fmla="*/ 500825 h 552450"/>
                <a:gd name="connsiteX3" fmla="*/ 59627 w 809625"/>
                <a:gd name="connsiteY3" fmla="*/ 491966 h 552450"/>
                <a:gd name="connsiteX4" fmla="*/ 193548 w 809625"/>
                <a:gd name="connsiteY4" fmla="*/ 532733 h 552450"/>
                <a:gd name="connsiteX5" fmla="*/ 203835 w 809625"/>
                <a:gd name="connsiteY5" fmla="*/ 539020 h 552450"/>
                <a:gd name="connsiteX6" fmla="*/ 227743 w 809625"/>
                <a:gd name="connsiteY6" fmla="*/ 549593 h 552450"/>
                <a:gd name="connsiteX7" fmla="*/ 246221 w 809625"/>
                <a:gd name="connsiteY7" fmla="*/ 546164 h 552450"/>
                <a:gd name="connsiteX8" fmla="*/ 258699 w 809625"/>
                <a:gd name="connsiteY8" fmla="*/ 537115 h 552450"/>
                <a:gd name="connsiteX9" fmla="*/ 327755 w 809625"/>
                <a:gd name="connsiteY9" fmla="*/ 485584 h 552450"/>
                <a:gd name="connsiteX10" fmla="*/ 320040 w 809625"/>
                <a:gd name="connsiteY10" fmla="*/ 483299 h 552450"/>
                <a:gd name="connsiteX11" fmla="*/ 320326 w 809625"/>
                <a:gd name="connsiteY11" fmla="*/ 470725 h 552450"/>
                <a:gd name="connsiteX12" fmla="*/ 367379 w 809625"/>
                <a:gd name="connsiteY12" fmla="*/ 435864 h 552450"/>
                <a:gd name="connsiteX13" fmla="*/ 384905 w 809625"/>
                <a:gd name="connsiteY13" fmla="*/ 447294 h 552450"/>
                <a:gd name="connsiteX14" fmla="*/ 379476 w 809625"/>
                <a:gd name="connsiteY14" fmla="*/ 489394 h 552450"/>
                <a:gd name="connsiteX15" fmla="*/ 376238 w 809625"/>
                <a:gd name="connsiteY15" fmla="*/ 498158 h 552450"/>
                <a:gd name="connsiteX16" fmla="*/ 368427 w 809625"/>
                <a:gd name="connsiteY16" fmla="*/ 509016 h 552450"/>
                <a:gd name="connsiteX17" fmla="*/ 374047 w 809625"/>
                <a:gd name="connsiteY17" fmla="*/ 510350 h 552450"/>
                <a:gd name="connsiteX18" fmla="*/ 382619 w 809625"/>
                <a:gd name="connsiteY18" fmla="*/ 506921 h 552450"/>
                <a:gd name="connsiteX19" fmla="*/ 411289 w 809625"/>
                <a:gd name="connsiteY19" fmla="*/ 501777 h 552450"/>
                <a:gd name="connsiteX20" fmla="*/ 420053 w 809625"/>
                <a:gd name="connsiteY20" fmla="*/ 514636 h 552450"/>
                <a:gd name="connsiteX21" fmla="*/ 426244 w 809625"/>
                <a:gd name="connsiteY21" fmla="*/ 525304 h 552450"/>
                <a:gd name="connsiteX22" fmla="*/ 445008 w 809625"/>
                <a:gd name="connsiteY22" fmla="*/ 528733 h 552450"/>
                <a:gd name="connsiteX23" fmla="*/ 457676 w 809625"/>
                <a:gd name="connsiteY23" fmla="*/ 531209 h 552450"/>
                <a:gd name="connsiteX24" fmla="*/ 463487 w 809625"/>
                <a:gd name="connsiteY24" fmla="*/ 545687 h 552450"/>
                <a:gd name="connsiteX25" fmla="*/ 466535 w 809625"/>
                <a:gd name="connsiteY25" fmla="*/ 557403 h 552450"/>
                <a:gd name="connsiteX26" fmla="*/ 475869 w 809625"/>
                <a:gd name="connsiteY26" fmla="*/ 548831 h 552450"/>
                <a:gd name="connsiteX27" fmla="*/ 486537 w 809625"/>
                <a:gd name="connsiteY27" fmla="*/ 553212 h 552450"/>
                <a:gd name="connsiteX28" fmla="*/ 484537 w 809625"/>
                <a:gd name="connsiteY28" fmla="*/ 544163 h 552450"/>
                <a:gd name="connsiteX29" fmla="*/ 488537 w 809625"/>
                <a:gd name="connsiteY29" fmla="*/ 538734 h 552450"/>
                <a:gd name="connsiteX30" fmla="*/ 604933 w 809625"/>
                <a:gd name="connsiteY30" fmla="*/ 474155 h 552450"/>
                <a:gd name="connsiteX31" fmla="*/ 604933 w 809625"/>
                <a:gd name="connsiteY31" fmla="*/ 474155 h 552450"/>
                <a:gd name="connsiteX32" fmla="*/ 602647 w 809625"/>
                <a:gd name="connsiteY32" fmla="*/ 470059 h 552450"/>
                <a:gd name="connsiteX33" fmla="*/ 616649 w 809625"/>
                <a:gd name="connsiteY33" fmla="*/ 454247 h 552450"/>
                <a:gd name="connsiteX34" fmla="*/ 621602 w 809625"/>
                <a:gd name="connsiteY34" fmla="*/ 452152 h 552450"/>
                <a:gd name="connsiteX35" fmla="*/ 621125 w 809625"/>
                <a:gd name="connsiteY35" fmla="*/ 451199 h 552450"/>
                <a:gd name="connsiteX36" fmla="*/ 618077 w 809625"/>
                <a:gd name="connsiteY36" fmla="*/ 439007 h 552450"/>
                <a:gd name="connsiteX37" fmla="*/ 621411 w 809625"/>
                <a:gd name="connsiteY37" fmla="*/ 435197 h 552450"/>
                <a:gd name="connsiteX38" fmla="*/ 644176 w 809625"/>
                <a:gd name="connsiteY38" fmla="*/ 435674 h 552450"/>
                <a:gd name="connsiteX39" fmla="*/ 665226 w 809625"/>
                <a:gd name="connsiteY39" fmla="*/ 432530 h 552450"/>
                <a:gd name="connsiteX40" fmla="*/ 668941 w 809625"/>
                <a:gd name="connsiteY40" fmla="*/ 429577 h 552450"/>
                <a:gd name="connsiteX41" fmla="*/ 673322 w 809625"/>
                <a:gd name="connsiteY41" fmla="*/ 431292 h 552450"/>
                <a:gd name="connsiteX42" fmla="*/ 687419 w 809625"/>
                <a:gd name="connsiteY42" fmla="*/ 433578 h 552450"/>
                <a:gd name="connsiteX43" fmla="*/ 700183 w 809625"/>
                <a:gd name="connsiteY43" fmla="*/ 428816 h 552450"/>
                <a:gd name="connsiteX44" fmla="*/ 704088 w 809625"/>
                <a:gd name="connsiteY44" fmla="*/ 426434 h 552450"/>
                <a:gd name="connsiteX45" fmla="*/ 708184 w 809625"/>
                <a:gd name="connsiteY45" fmla="*/ 428434 h 552450"/>
                <a:gd name="connsiteX46" fmla="*/ 774763 w 809625"/>
                <a:gd name="connsiteY46" fmla="*/ 426434 h 552450"/>
                <a:gd name="connsiteX47" fmla="*/ 812768 w 809625"/>
                <a:gd name="connsiteY47" fmla="*/ 395002 h 552450"/>
                <a:gd name="connsiteX48" fmla="*/ 812768 w 809625"/>
                <a:gd name="connsiteY48" fmla="*/ 395002 h 552450"/>
                <a:gd name="connsiteX49" fmla="*/ 812768 w 809625"/>
                <a:gd name="connsiteY49" fmla="*/ 395002 h 552450"/>
                <a:gd name="connsiteX50" fmla="*/ 815530 w 809625"/>
                <a:gd name="connsiteY50" fmla="*/ 390430 h 552450"/>
                <a:gd name="connsiteX51" fmla="*/ 710375 w 809625"/>
                <a:gd name="connsiteY51" fmla="*/ 338233 h 552450"/>
                <a:gd name="connsiteX52" fmla="*/ 668369 w 809625"/>
                <a:gd name="connsiteY52" fmla="*/ 294323 h 552450"/>
                <a:gd name="connsiteX53" fmla="*/ 667226 w 809625"/>
                <a:gd name="connsiteY53" fmla="*/ 290989 h 552450"/>
                <a:gd name="connsiteX54" fmla="*/ 660749 w 809625"/>
                <a:gd name="connsiteY54" fmla="*/ 266319 h 552450"/>
                <a:gd name="connsiteX55" fmla="*/ 627412 w 809625"/>
                <a:gd name="connsiteY55" fmla="*/ 222218 h 552450"/>
                <a:gd name="connsiteX56" fmla="*/ 592455 w 809625"/>
                <a:gd name="connsiteY56" fmla="*/ 228981 h 552450"/>
                <a:gd name="connsiteX57" fmla="*/ 571024 w 809625"/>
                <a:gd name="connsiteY57" fmla="*/ 235839 h 552450"/>
                <a:gd name="connsiteX58" fmla="*/ 544830 w 809625"/>
                <a:gd name="connsiteY58" fmla="*/ 232124 h 552450"/>
                <a:gd name="connsiteX59" fmla="*/ 528161 w 809625"/>
                <a:gd name="connsiteY59" fmla="*/ 228409 h 552450"/>
                <a:gd name="connsiteX60" fmla="*/ 510921 w 809625"/>
                <a:gd name="connsiteY60" fmla="*/ 229934 h 552450"/>
                <a:gd name="connsiteX61" fmla="*/ 493967 w 809625"/>
                <a:gd name="connsiteY61" fmla="*/ 232791 h 552450"/>
                <a:gd name="connsiteX62" fmla="*/ 459391 w 809625"/>
                <a:gd name="connsiteY62" fmla="*/ 224504 h 552450"/>
                <a:gd name="connsiteX63" fmla="*/ 380238 w 809625"/>
                <a:gd name="connsiteY63" fmla="*/ 214979 h 552450"/>
                <a:gd name="connsiteX64" fmla="*/ 378333 w 809625"/>
                <a:gd name="connsiteY64" fmla="*/ 230981 h 552450"/>
                <a:gd name="connsiteX65" fmla="*/ 377762 w 809625"/>
                <a:gd name="connsiteY65" fmla="*/ 234601 h 552450"/>
                <a:gd name="connsiteX66" fmla="*/ 374809 w 809625"/>
                <a:gd name="connsiteY66" fmla="*/ 236792 h 552450"/>
                <a:gd name="connsiteX67" fmla="*/ 318992 w 809625"/>
                <a:gd name="connsiteY67" fmla="*/ 212026 h 552450"/>
                <a:gd name="connsiteX68" fmla="*/ 306991 w 809625"/>
                <a:gd name="connsiteY68" fmla="*/ 198120 h 552450"/>
                <a:gd name="connsiteX69" fmla="*/ 268129 w 809625"/>
                <a:gd name="connsiteY69" fmla="*/ 168878 h 552450"/>
                <a:gd name="connsiteX70" fmla="*/ 240697 w 809625"/>
                <a:gd name="connsiteY70" fmla="*/ 150209 h 552450"/>
                <a:gd name="connsiteX71" fmla="*/ 212788 w 809625"/>
                <a:gd name="connsiteY71" fmla="*/ 105251 h 552450"/>
                <a:gd name="connsiteX72" fmla="*/ 212408 w 809625"/>
                <a:gd name="connsiteY72" fmla="*/ 104108 h 552450"/>
                <a:gd name="connsiteX73" fmla="*/ 214979 w 809625"/>
                <a:gd name="connsiteY73" fmla="*/ 83725 h 552450"/>
                <a:gd name="connsiteX74" fmla="*/ 202311 w 809625"/>
                <a:gd name="connsiteY74" fmla="*/ 77152 h 552450"/>
                <a:gd name="connsiteX75" fmla="*/ 200882 w 809625"/>
                <a:gd name="connsiteY75" fmla="*/ 76200 h 552450"/>
                <a:gd name="connsiteX76" fmla="*/ 186880 w 809625"/>
                <a:gd name="connsiteY76" fmla="*/ 70675 h 552450"/>
                <a:gd name="connsiteX77" fmla="*/ 168593 w 809625"/>
                <a:gd name="connsiteY77" fmla="*/ 62960 h 552450"/>
                <a:gd name="connsiteX78" fmla="*/ 154114 w 809625"/>
                <a:gd name="connsiteY78" fmla="*/ 80296 h 552450"/>
                <a:gd name="connsiteX79" fmla="*/ 131350 w 809625"/>
                <a:gd name="connsiteY79" fmla="*/ 61817 h 552450"/>
                <a:gd name="connsiteX80" fmla="*/ 121825 w 809625"/>
                <a:gd name="connsiteY80" fmla="*/ 42958 h 552450"/>
                <a:gd name="connsiteX81" fmla="*/ 108871 w 809625"/>
                <a:gd name="connsiteY81" fmla="*/ 23813 h 552450"/>
                <a:gd name="connsiteX82" fmla="*/ 74009 w 809625"/>
                <a:gd name="connsiteY82" fmla="*/ 12383 h 552450"/>
                <a:gd name="connsiteX83" fmla="*/ 56579 w 809625"/>
                <a:gd name="connsiteY83" fmla="*/ 13049 h 552450"/>
                <a:gd name="connsiteX84" fmla="*/ 30099 w 809625"/>
                <a:gd name="connsiteY84" fmla="*/ 6858 h 552450"/>
                <a:gd name="connsiteX85" fmla="*/ 1238 w 809625"/>
                <a:gd name="connsiteY85" fmla="*/ 0 h 552450"/>
                <a:gd name="connsiteX86" fmla="*/ 0 w 809625"/>
                <a:gd name="connsiteY86" fmla="*/ 46291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09625" h="552450">
                  <a:moveTo>
                    <a:pt x="0" y="462915"/>
                  </a:moveTo>
                  <a:cubicBezTo>
                    <a:pt x="14097" y="466439"/>
                    <a:pt x="23336" y="475678"/>
                    <a:pt x="32195" y="484632"/>
                  </a:cubicBezTo>
                  <a:cubicBezTo>
                    <a:pt x="38481" y="491014"/>
                    <a:pt x="44482" y="497110"/>
                    <a:pt x="52007" y="500825"/>
                  </a:cubicBezTo>
                  <a:cubicBezTo>
                    <a:pt x="53435" y="497015"/>
                    <a:pt x="56007" y="493967"/>
                    <a:pt x="59627" y="491966"/>
                  </a:cubicBezTo>
                  <a:cubicBezTo>
                    <a:pt x="82010" y="479203"/>
                    <a:pt x="144780" y="507111"/>
                    <a:pt x="193548" y="532733"/>
                  </a:cubicBezTo>
                  <a:cubicBezTo>
                    <a:pt x="196882" y="534448"/>
                    <a:pt x="200311" y="536734"/>
                    <a:pt x="203835" y="539020"/>
                  </a:cubicBezTo>
                  <a:cubicBezTo>
                    <a:pt x="211646" y="544068"/>
                    <a:pt x="219742" y="549307"/>
                    <a:pt x="227743" y="549593"/>
                  </a:cubicBezTo>
                  <a:cubicBezTo>
                    <a:pt x="241554" y="550069"/>
                    <a:pt x="241459" y="550069"/>
                    <a:pt x="246221" y="546164"/>
                  </a:cubicBezTo>
                  <a:cubicBezTo>
                    <a:pt x="248698" y="544163"/>
                    <a:pt x="252413" y="541210"/>
                    <a:pt x="258699" y="537115"/>
                  </a:cubicBezTo>
                  <a:cubicBezTo>
                    <a:pt x="269272" y="530352"/>
                    <a:pt x="307372" y="502539"/>
                    <a:pt x="327755" y="485584"/>
                  </a:cubicBezTo>
                  <a:cubicBezTo>
                    <a:pt x="324326" y="485870"/>
                    <a:pt x="321850" y="485108"/>
                    <a:pt x="320040" y="483299"/>
                  </a:cubicBezTo>
                  <a:cubicBezTo>
                    <a:pt x="318135" y="481298"/>
                    <a:pt x="316611" y="477488"/>
                    <a:pt x="320326" y="470725"/>
                  </a:cubicBezTo>
                  <a:cubicBezTo>
                    <a:pt x="327470" y="457581"/>
                    <a:pt x="353663" y="433102"/>
                    <a:pt x="367379" y="435864"/>
                  </a:cubicBezTo>
                  <a:cubicBezTo>
                    <a:pt x="375857" y="437483"/>
                    <a:pt x="381762" y="441389"/>
                    <a:pt x="384905" y="447294"/>
                  </a:cubicBezTo>
                  <a:cubicBezTo>
                    <a:pt x="391573" y="459676"/>
                    <a:pt x="384524" y="476822"/>
                    <a:pt x="379476" y="489394"/>
                  </a:cubicBezTo>
                  <a:cubicBezTo>
                    <a:pt x="378047" y="492919"/>
                    <a:pt x="376714" y="496157"/>
                    <a:pt x="376238" y="498158"/>
                  </a:cubicBezTo>
                  <a:cubicBezTo>
                    <a:pt x="374999" y="503301"/>
                    <a:pt x="371475" y="506635"/>
                    <a:pt x="368427" y="509016"/>
                  </a:cubicBezTo>
                  <a:cubicBezTo>
                    <a:pt x="369856" y="509397"/>
                    <a:pt x="371666" y="509873"/>
                    <a:pt x="374047" y="510350"/>
                  </a:cubicBezTo>
                  <a:cubicBezTo>
                    <a:pt x="375380" y="510635"/>
                    <a:pt x="379667" y="508349"/>
                    <a:pt x="382619" y="506921"/>
                  </a:cubicBezTo>
                  <a:cubicBezTo>
                    <a:pt x="391096" y="502920"/>
                    <a:pt x="401764" y="497872"/>
                    <a:pt x="411289" y="501777"/>
                  </a:cubicBezTo>
                  <a:cubicBezTo>
                    <a:pt x="419005" y="505016"/>
                    <a:pt x="419671" y="510540"/>
                    <a:pt x="420053" y="514636"/>
                  </a:cubicBezTo>
                  <a:cubicBezTo>
                    <a:pt x="420434" y="518446"/>
                    <a:pt x="420719" y="521494"/>
                    <a:pt x="426244" y="525304"/>
                  </a:cubicBezTo>
                  <a:cubicBezTo>
                    <a:pt x="430816" y="528542"/>
                    <a:pt x="438626" y="528638"/>
                    <a:pt x="445008" y="528733"/>
                  </a:cubicBezTo>
                  <a:cubicBezTo>
                    <a:pt x="450818" y="528828"/>
                    <a:pt x="455009" y="528828"/>
                    <a:pt x="457676" y="531209"/>
                  </a:cubicBezTo>
                  <a:cubicBezTo>
                    <a:pt x="461201" y="534257"/>
                    <a:pt x="462344" y="539591"/>
                    <a:pt x="463487" y="545687"/>
                  </a:cubicBezTo>
                  <a:cubicBezTo>
                    <a:pt x="464249" y="549593"/>
                    <a:pt x="465106" y="553688"/>
                    <a:pt x="466535" y="557403"/>
                  </a:cubicBezTo>
                  <a:cubicBezTo>
                    <a:pt x="468535" y="553117"/>
                    <a:pt x="471488" y="549497"/>
                    <a:pt x="475869" y="548831"/>
                  </a:cubicBezTo>
                  <a:cubicBezTo>
                    <a:pt x="479679" y="548259"/>
                    <a:pt x="483108" y="550069"/>
                    <a:pt x="486537" y="553212"/>
                  </a:cubicBezTo>
                  <a:cubicBezTo>
                    <a:pt x="485585" y="550164"/>
                    <a:pt x="485013" y="547021"/>
                    <a:pt x="484537" y="544163"/>
                  </a:cubicBezTo>
                  <a:cubicBezTo>
                    <a:pt x="484156" y="541592"/>
                    <a:pt x="485966" y="539210"/>
                    <a:pt x="488537" y="538734"/>
                  </a:cubicBezTo>
                  <a:cubicBezTo>
                    <a:pt x="547497" y="529304"/>
                    <a:pt x="567500" y="511683"/>
                    <a:pt x="604933" y="474155"/>
                  </a:cubicBezTo>
                  <a:cubicBezTo>
                    <a:pt x="604933" y="474155"/>
                    <a:pt x="604933" y="474155"/>
                    <a:pt x="604933" y="474155"/>
                  </a:cubicBezTo>
                  <a:cubicBezTo>
                    <a:pt x="603504" y="473297"/>
                    <a:pt x="602647" y="471773"/>
                    <a:pt x="602647" y="470059"/>
                  </a:cubicBezTo>
                  <a:cubicBezTo>
                    <a:pt x="602647" y="459391"/>
                    <a:pt x="611124" y="456343"/>
                    <a:pt x="616649" y="454247"/>
                  </a:cubicBezTo>
                  <a:cubicBezTo>
                    <a:pt x="618458" y="453581"/>
                    <a:pt x="620173" y="452914"/>
                    <a:pt x="621602" y="452152"/>
                  </a:cubicBezTo>
                  <a:cubicBezTo>
                    <a:pt x="621411" y="451866"/>
                    <a:pt x="621221" y="451485"/>
                    <a:pt x="621125" y="451199"/>
                  </a:cubicBezTo>
                  <a:cubicBezTo>
                    <a:pt x="619030" y="447008"/>
                    <a:pt x="616839" y="442817"/>
                    <a:pt x="618077" y="439007"/>
                  </a:cubicBezTo>
                  <a:cubicBezTo>
                    <a:pt x="618649" y="437293"/>
                    <a:pt x="619792" y="435959"/>
                    <a:pt x="621411" y="435197"/>
                  </a:cubicBezTo>
                  <a:cubicBezTo>
                    <a:pt x="627983" y="431959"/>
                    <a:pt x="636270" y="433864"/>
                    <a:pt x="644176" y="435674"/>
                  </a:cubicBezTo>
                  <a:cubicBezTo>
                    <a:pt x="656749" y="438531"/>
                    <a:pt x="662464" y="439102"/>
                    <a:pt x="665226" y="432530"/>
                  </a:cubicBezTo>
                  <a:cubicBezTo>
                    <a:pt x="665893" y="431006"/>
                    <a:pt x="667322" y="429863"/>
                    <a:pt x="668941" y="429577"/>
                  </a:cubicBezTo>
                  <a:cubicBezTo>
                    <a:pt x="670655" y="429387"/>
                    <a:pt x="672275" y="429959"/>
                    <a:pt x="673322" y="431292"/>
                  </a:cubicBezTo>
                  <a:cubicBezTo>
                    <a:pt x="674180" y="432435"/>
                    <a:pt x="679704" y="434150"/>
                    <a:pt x="687419" y="433578"/>
                  </a:cubicBezTo>
                  <a:cubicBezTo>
                    <a:pt x="694658" y="433007"/>
                    <a:pt x="699135" y="430721"/>
                    <a:pt x="700183" y="428816"/>
                  </a:cubicBezTo>
                  <a:cubicBezTo>
                    <a:pt x="700945" y="427387"/>
                    <a:pt x="702469" y="426530"/>
                    <a:pt x="704088" y="426434"/>
                  </a:cubicBezTo>
                  <a:cubicBezTo>
                    <a:pt x="705707" y="426244"/>
                    <a:pt x="707231" y="427101"/>
                    <a:pt x="708184" y="428434"/>
                  </a:cubicBezTo>
                  <a:cubicBezTo>
                    <a:pt x="711899" y="430340"/>
                    <a:pt x="740855" y="429768"/>
                    <a:pt x="774763" y="426434"/>
                  </a:cubicBezTo>
                  <a:cubicBezTo>
                    <a:pt x="805625" y="423386"/>
                    <a:pt x="813816" y="419195"/>
                    <a:pt x="812768" y="395002"/>
                  </a:cubicBezTo>
                  <a:cubicBezTo>
                    <a:pt x="812768" y="395002"/>
                    <a:pt x="812768" y="395002"/>
                    <a:pt x="812768" y="395002"/>
                  </a:cubicBezTo>
                  <a:lnTo>
                    <a:pt x="812768" y="395002"/>
                  </a:lnTo>
                  <a:cubicBezTo>
                    <a:pt x="812673" y="393001"/>
                    <a:pt x="813816" y="391287"/>
                    <a:pt x="815530" y="390430"/>
                  </a:cubicBezTo>
                  <a:lnTo>
                    <a:pt x="710375" y="338233"/>
                  </a:lnTo>
                  <a:cubicBezTo>
                    <a:pt x="678752" y="322517"/>
                    <a:pt x="677989" y="321755"/>
                    <a:pt x="668369" y="294323"/>
                  </a:cubicBezTo>
                  <a:lnTo>
                    <a:pt x="667226" y="290989"/>
                  </a:lnTo>
                  <a:cubicBezTo>
                    <a:pt x="664178" y="282416"/>
                    <a:pt x="662464" y="274225"/>
                    <a:pt x="660749" y="266319"/>
                  </a:cubicBezTo>
                  <a:cubicBezTo>
                    <a:pt x="656082" y="244602"/>
                    <a:pt x="652653" y="228886"/>
                    <a:pt x="627412" y="222218"/>
                  </a:cubicBezTo>
                  <a:cubicBezTo>
                    <a:pt x="615220" y="218980"/>
                    <a:pt x="603599" y="224123"/>
                    <a:pt x="592455" y="228981"/>
                  </a:cubicBezTo>
                  <a:cubicBezTo>
                    <a:pt x="585026" y="232219"/>
                    <a:pt x="577977" y="235267"/>
                    <a:pt x="571024" y="235839"/>
                  </a:cubicBezTo>
                  <a:cubicBezTo>
                    <a:pt x="561404" y="236601"/>
                    <a:pt x="553403" y="234410"/>
                    <a:pt x="544830" y="232124"/>
                  </a:cubicBezTo>
                  <a:cubicBezTo>
                    <a:pt x="539591" y="230696"/>
                    <a:pt x="534067" y="229172"/>
                    <a:pt x="528161" y="228409"/>
                  </a:cubicBezTo>
                  <a:cubicBezTo>
                    <a:pt x="518541" y="227171"/>
                    <a:pt x="515207" y="228409"/>
                    <a:pt x="510921" y="229934"/>
                  </a:cubicBezTo>
                  <a:cubicBezTo>
                    <a:pt x="507016" y="231267"/>
                    <a:pt x="502539" y="232791"/>
                    <a:pt x="493967" y="232791"/>
                  </a:cubicBezTo>
                  <a:cubicBezTo>
                    <a:pt x="487013" y="232696"/>
                    <a:pt x="474821" y="229076"/>
                    <a:pt x="459391" y="224504"/>
                  </a:cubicBezTo>
                  <a:cubicBezTo>
                    <a:pt x="432340" y="216503"/>
                    <a:pt x="391478" y="204311"/>
                    <a:pt x="380238" y="214979"/>
                  </a:cubicBezTo>
                  <a:cubicBezTo>
                    <a:pt x="377095" y="218027"/>
                    <a:pt x="376428" y="223361"/>
                    <a:pt x="378333" y="230981"/>
                  </a:cubicBezTo>
                  <a:cubicBezTo>
                    <a:pt x="378619" y="232219"/>
                    <a:pt x="378428" y="233458"/>
                    <a:pt x="377762" y="234601"/>
                  </a:cubicBezTo>
                  <a:cubicBezTo>
                    <a:pt x="377095" y="235649"/>
                    <a:pt x="376047" y="236506"/>
                    <a:pt x="374809" y="236792"/>
                  </a:cubicBezTo>
                  <a:cubicBezTo>
                    <a:pt x="345281" y="244126"/>
                    <a:pt x="333089" y="229267"/>
                    <a:pt x="318992" y="212026"/>
                  </a:cubicBezTo>
                  <a:cubicBezTo>
                    <a:pt x="315278" y="207550"/>
                    <a:pt x="311468" y="202787"/>
                    <a:pt x="306991" y="198120"/>
                  </a:cubicBezTo>
                  <a:cubicBezTo>
                    <a:pt x="295180" y="185547"/>
                    <a:pt x="281464" y="177070"/>
                    <a:pt x="268129" y="168878"/>
                  </a:cubicBezTo>
                  <a:cubicBezTo>
                    <a:pt x="258985" y="163163"/>
                    <a:pt x="249460" y="157353"/>
                    <a:pt x="240697" y="150209"/>
                  </a:cubicBezTo>
                  <a:cubicBezTo>
                    <a:pt x="233363" y="144304"/>
                    <a:pt x="224028" y="129159"/>
                    <a:pt x="212788" y="105251"/>
                  </a:cubicBezTo>
                  <a:cubicBezTo>
                    <a:pt x="212598" y="104870"/>
                    <a:pt x="212503" y="104489"/>
                    <a:pt x="212408" y="104108"/>
                  </a:cubicBezTo>
                  <a:cubicBezTo>
                    <a:pt x="211074" y="97060"/>
                    <a:pt x="211931" y="90202"/>
                    <a:pt x="214979" y="83725"/>
                  </a:cubicBezTo>
                  <a:cubicBezTo>
                    <a:pt x="210884" y="81343"/>
                    <a:pt x="206597" y="79153"/>
                    <a:pt x="202311" y="77152"/>
                  </a:cubicBezTo>
                  <a:cubicBezTo>
                    <a:pt x="201835" y="76867"/>
                    <a:pt x="201359" y="76581"/>
                    <a:pt x="200882" y="76200"/>
                  </a:cubicBezTo>
                  <a:cubicBezTo>
                    <a:pt x="197453" y="72771"/>
                    <a:pt x="192310" y="71818"/>
                    <a:pt x="186880" y="70675"/>
                  </a:cubicBezTo>
                  <a:cubicBezTo>
                    <a:pt x="180880" y="69533"/>
                    <a:pt x="173831" y="68199"/>
                    <a:pt x="168593" y="62960"/>
                  </a:cubicBezTo>
                  <a:cubicBezTo>
                    <a:pt x="164592" y="73342"/>
                    <a:pt x="160401" y="79439"/>
                    <a:pt x="154114" y="80296"/>
                  </a:cubicBezTo>
                  <a:cubicBezTo>
                    <a:pt x="146399" y="81439"/>
                    <a:pt x="139732" y="74105"/>
                    <a:pt x="131350" y="61817"/>
                  </a:cubicBezTo>
                  <a:cubicBezTo>
                    <a:pt x="125921" y="53911"/>
                    <a:pt x="123730" y="48101"/>
                    <a:pt x="121825" y="42958"/>
                  </a:cubicBezTo>
                  <a:cubicBezTo>
                    <a:pt x="119253" y="36290"/>
                    <a:pt x="117443" y="31433"/>
                    <a:pt x="108871" y="23813"/>
                  </a:cubicBezTo>
                  <a:cubicBezTo>
                    <a:pt x="93821" y="10478"/>
                    <a:pt x="86296" y="11240"/>
                    <a:pt x="74009" y="12383"/>
                  </a:cubicBezTo>
                  <a:cubicBezTo>
                    <a:pt x="69056" y="12859"/>
                    <a:pt x="63437" y="13430"/>
                    <a:pt x="56579" y="13049"/>
                  </a:cubicBezTo>
                  <a:cubicBezTo>
                    <a:pt x="48863" y="12668"/>
                    <a:pt x="39719" y="9811"/>
                    <a:pt x="30099" y="6858"/>
                  </a:cubicBezTo>
                  <a:cubicBezTo>
                    <a:pt x="20384" y="3810"/>
                    <a:pt x="10478" y="857"/>
                    <a:pt x="1238" y="0"/>
                  </a:cubicBezTo>
                  <a:lnTo>
                    <a:pt x="0" y="4629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grpSp>
      <p:grpSp>
        <p:nvGrpSpPr>
          <p:cNvPr id="100" name="Group 99">
            <a:extLst>
              <a:ext uri="{FF2B5EF4-FFF2-40B4-BE49-F238E27FC236}">
                <a16:creationId xmlns:a16="http://schemas.microsoft.com/office/drawing/2014/main" id="{72F9183B-B6AE-49B4-9AB2-EB38CEC045AD}"/>
              </a:ext>
            </a:extLst>
          </p:cNvPr>
          <p:cNvGrpSpPr/>
          <p:nvPr/>
        </p:nvGrpSpPr>
        <p:grpSpPr>
          <a:xfrm>
            <a:off x="251159" y="2128296"/>
            <a:ext cx="1818005" cy="2756713"/>
            <a:chOff x="821491" y="1769065"/>
            <a:chExt cx="1881969" cy="2853705"/>
          </a:xfrm>
          <a:solidFill>
            <a:srgbClr val="D7BF92"/>
          </a:solidFill>
        </p:grpSpPr>
        <p:sp>
          <p:nvSpPr>
            <p:cNvPr id="157" name="Freeform: Shape 156">
              <a:extLst>
                <a:ext uri="{FF2B5EF4-FFF2-40B4-BE49-F238E27FC236}">
                  <a16:creationId xmlns:a16="http://schemas.microsoft.com/office/drawing/2014/main" id="{4045BED2-404E-4C3B-8CA4-B092A8F4DE1D}"/>
                </a:ext>
              </a:extLst>
            </p:cNvPr>
            <p:cNvSpPr/>
            <p:nvPr/>
          </p:nvSpPr>
          <p:spPr>
            <a:xfrm>
              <a:off x="2598907" y="1943240"/>
              <a:ext cx="12300" cy="12300"/>
            </a:xfrm>
            <a:custGeom>
              <a:avLst/>
              <a:gdLst>
                <a:gd name="connsiteX0" fmla="*/ 0 w 0"/>
                <a:gd name="connsiteY0" fmla="*/ 6096 h 0"/>
                <a:gd name="connsiteX1" fmla="*/ 2286 w 0"/>
                <a:gd name="connsiteY1" fmla="*/ 8382 h 0"/>
                <a:gd name="connsiteX2" fmla="*/ 5144 w 0"/>
                <a:gd name="connsiteY2" fmla="*/ 0 h 0"/>
                <a:gd name="connsiteX3" fmla="*/ 1143 w 0"/>
                <a:gd name="connsiteY3" fmla="*/ 4763 h 0"/>
                <a:gd name="connsiteX4" fmla="*/ 0 w 0"/>
                <a:gd name="connsiteY4" fmla="*/ 609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6096"/>
                  </a:moveTo>
                  <a:cubicBezTo>
                    <a:pt x="762" y="6763"/>
                    <a:pt x="1524" y="7525"/>
                    <a:pt x="2286" y="8382"/>
                  </a:cubicBezTo>
                  <a:cubicBezTo>
                    <a:pt x="2953" y="5715"/>
                    <a:pt x="3905" y="2953"/>
                    <a:pt x="5144" y="0"/>
                  </a:cubicBezTo>
                  <a:cubicBezTo>
                    <a:pt x="4000" y="1524"/>
                    <a:pt x="2667" y="3048"/>
                    <a:pt x="1143" y="4763"/>
                  </a:cubicBezTo>
                  <a:cubicBezTo>
                    <a:pt x="857" y="5144"/>
                    <a:pt x="476" y="5620"/>
                    <a:pt x="0" y="609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58" name="Freeform: Shape 157">
              <a:extLst>
                <a:ext uri="{FF2B5EF4-FFF2-40B4-BE49-F238E27FC236}">
                  <a16:creationId xmlns:a16="http://schemas.microsoft.com/office/drawing/2014/main" id="{C1BA9A8E-F4ED-4342-8EA9-213D0F8D0351}"/>
                </a:ext>
              </a:extLst>
            </p:cNvPr>
            <p:cNvSpPr/>
            <p:nvPr/>
          </p:nvSpPr>
          <p:spPr>
            <a:xfrm>
              <a:off x="821491" y="1769065"/>
              <a:ext cx="1881969" cy="2853705"/>
            </a:xfrm>
            <a:custGeom>
              <a:avLst/>
              <a:gdLst>
                <a:gd name="connsiteX0" fmla="*/ 1465231 w 1457325"/>
                <a:gd name="connsiteY0" fmla="*/ 1831372 h 2209800"/>
                <a:gd name="connsiteX1" fmla="*/ 1465326 w 1457325"/>
                <a:gd name="connsiteY1" fmla="*/ 1219105 h 2209800"/>
                <a:gd name="connsiteX2" fmla="*/ 1461230 w 1457325"/>
                <a:gd name="connsiteY2" fmla="*/ 108490 h 2209800"/>
                <a:gd name="connsiteX3" fmla="*/ 1424559 w 1457325"/>
                <a:gd name="connsiteY3" fmla="*/ 99346 h 2209800"/>
                <a:gd name="connsiteX4" fmla="*/ 1424845 w 1457325"/>
                <a:gd name="connsiteY4" fmla="*/ 112205 h 2209800"/>
                <a:gd name="connsiteX5" fmla="*/ 1418939 w 1457325"/>
                <a:gd name="connsiteY5" fmla="*/ 115348 h 2209800"/>
                <a:gd name="connsiteX6" fmla="*/ 1415510 w 1457325"/>
                <a:gd name="connsiteY6" fmla="*/ 118967 h 2209800"/>
                <a:gd name="connsiteX7" fmla="*/ 1411605 w 1457325"/>
                <a:gd name="connsiteY7" fmla="*/ 119443 h 2209800"/>
                <a:gd name="connsiteX8" fmla="*/ 1411224 w 1457325"/>
                <a:gd name="connsiteY8" fmla="*/ 119348 h 2209800"/>
                <a:gd name="connsiteX9" fmla="*/ 1405509 w 1457325"/>
                <a:gd name="connsiteY9" fmla="*/ 126111 h 2209800"/>
                <a:gd name="connsiteX10" fmla="*/ 1401890 w 1457325"/>
                <a:gd name="connsiteY10" fmla="*/ 126968 h 2209800"/>
                <a:gd name="connsiteX11" fmla="*/ 1398746 w 1457325"/>
                <a:gd name="connsiteY11" fmla="*/ 124968 h 2209800"/>
                <a:gd name="connsiteX12" fmla="*/ 1397508 w 1457325"/>
                <a:gd name="connsiteY12" fmla="*/ 123254 h 2209800"/>
                <a:gd name="connsiteX13" fmla="*/ 1395413 w 1457325"/>
                <a:gd name="connsiteY13" fmla="*/ 138398 h 2209800"/>
                <a:gd name="connsiteX14" fmla="*/ 1396651 w 1457325"/>
                <a:gd name="connsiteY14" fmla="*/ 140303 h 2209800"/>
                <a:gd name="connsiteX15" fmla="*/ 1395603 w 1457325"/>
                <a:gd name="connsiteY15" fmla="*/ 146590 h 2209800"/>
                <a:gd name="connsiteX16" fmla="*/ 1389221 w 1457325"/>
                <a:gd name="connsiteY16" fmla="*/ 146209 h 2209800"/>
                <a:gd name="connsiteX17" fmla="*/ 1388174 w 1457325"/>
                <a:gd name="connsiteY17" fmla="*/ 144875 h 2209800"/>
                <a:gd name="connsiteX18" fmla="*/ 1387507 w 1457325"/>
                <a:gd name="connsiteY18" fmla="*/ 155543 h 2209800"/>
                <a:gd name="connsiteX19" fmla="*/ 1387507 w 1457325"/>
                <a:gd name="connsiteY19" fmla="*/ 155543 h 2209800"/>
                <a:gd name="connsiteX20" fmla="*/ 1387507 w 1457325"/>
                <a:gd name="connsiteY20" fmla="*/ 155543 h 2209800"/>
                <a:gd name="connsiteX21" fmla="*/ 1384078 w 1457325"/>
                <a:gd name="connsiteY21" fmla="*/ 161354 h 2209800"/>
                <a:gd name="connsiteX22" fmla="*/ 1378268 w 1457325"/>
                <a:gd name="connsiteY22" fmla="*/ 157925 h 2209800"/>
                <a:gd name="connsiteX23" fmla="*/ 1369219 w 1457325"/>
                <a:gd name="connsiteY23" fmla="*/ 147257 h 2209800"/>
                <a:gd name="connsiteX24" fmla="*/ 1365980 w 1457325"/>
                <a:gd name="connsiteY24" fmla="*/ 146209 h 2209800"/>
                <a:gd name="connsiteX25" fmla="*/ 1365218 w 1457325"/>
                <a:gd name="connsiteY25" fmla="*/ 139541 h 2209800"/>
                <a:gd name="connsiteX26" fmla="*/ 1365218 w 1457325"/>
                <a:gd name="connsiteY26" fmla="*/ 139541 h 2209800"/>
                <a:gd name="connsiteX27" fmla="*/ 1370457 w 1457325"/>
                <a:gd name="connsiteY27" fmla="*/ 133445 h 2209800"/>
                <a:gd name="connsiteX28" fmla="*/ 1376267 w 1457325"/>
                <a:gd name="connsiteY28" fmla="*/ 102394 h 2209800"/>
                <a:gd name="connsiteX29" fmla="*/ 1378268 w 1457325"/>
                <a:gd name="connsiteY29" fmla="*/ 92488 h 2209800"/>
                <a:gd name="connsiteX30" fmla="*/ 1378077 w 1457325"/>
                <a:gd name="connsiteY30" fmla="*/ 82867 h 2209800"/>
                <a:gd name="connsiteX31" fmla="*/ 1360361 w 1457325"/>
                <a:gd name="connsiteY31" fmla="*/ 68294 h 2209800"/>
                <a:gd name="connsiteX32" fmla="*/ 1351026 w 1457325"/>
                <a:gd name="connsiteY32" fmla="*/ 60674 h 2209800"/>
                <a:gd name="connsiteX33" fmla="*/ 1341120 w 1457325"/>
                <a:gd name="connsiteY33" fmla="*/ 50483 h 2209800"/>
                <a:gd name="connsiteX34" fmla="*/ 1320641 w 1457325"/>
                <a:gd name="connsiteY34" fmla="*/ 31909 h 2209800"/>
                <a:gd name="connsiteX35" fmla="*/ 1313593 w 1457325"/>
                <a:gd name="connsiteY35" fmla="*/ 21527 h 2209800"/>
                <a:gd name="connsiteX36" fmla="*/ 1311878 w 1457325"/>
                <a:gd name="connsiteY36" fmla="*/ 18002 h 2209800"/>
                <a:gd name="connsiteX37" fmla="*/ 1297591 w 1457325"/>
                <a:gd name="connsiteY37" fmla="*/ 15049 h 2209800"/>
                <a:gd name="connsiteX38" fmla="*/ 1273493 w 1457325"/>
                <a:gd name="connsiteY38" fmla="*/ 0 h 2209800"/>
                <a:gd name="connsiteX39" fmla="*/ 1264730 w 1457325"/>
                <a:gd name="connsiteY39" fmla="*/ 3334 h 2209800"/>
                <a:gd name="connsiteX40" fmla="*/ 1272254 w 1457325"/>
                <a:gd name="connsiteY40" fmla="*/ 10096 h 2209800"/>
                <a:gd name="connsiteX41" fmla="*/ 1274159 w 1457325"/>
                <a:gd name="connsiteY41" fmla="*/ 14859 h 2209800"/>
                <a:gd name="connsiteX42" fmla="*/ 1270635 w 1457325"/>
                <a:gd name="connsiteY42" fmla="*/ 18574 h 2209800"/>
                <a:gd name="connsiteX43" fmla="*/ 1249013 w 1457325"/>
                <a:gd name="connsiteY43" fmla="*/ 35528 h 2209800"/>
                <a:gd name="connsiteX44" fmla="*/ 1240631 w 1457325"/>
                <a:gd name="connsiteY44" fmla="*/ 42196 h 2209800"/>
                <a:gd name="connsiteX45" fmla="*/ 1228154 w 1457325"/>
                <a:gd name="connsiteY45" fmla="*/ 25146 h 2209800"/>
                <a:gd name="connsiteX46" fmla="*/ 1227773 w 1457325"/>
                <a:gd name="connsiteY46" fmla="*/ 25432 h 2209800"/>
                <a:gd name="connsiteX47" fmla="*/ 1223201 w 1457325"/>
                <a:gd name="connsiteY47" fmla="*/ 34576 h 2209800"/>
                <a:gd name="connsiteX48" fmla="*/ 1223105 w 1457325"/>
                <a:gd name="connsiteY48" fmla="*/ 38290 h 2209800"/>
                <a:gd name="connsiteX49" fmla="*/ 1220343 w 1457325"/>
                <a:gd name="connsiteY49" fmla="*/ 40767 h 2209800"/>
                <a:gd name="connsiteX50" fmla="*/ 1203770 w 1457325"/>
                <a:gd name="connsiteY50" fmla="*/ 42958 h 2209800"/>
                <a:gd name="connsiteX51" fmla="*/ 1192721 w 1457325"/>
                <a:gd name="connsiteY51" fmla="*/ 46768 h 2209800"/>
                <a:gd name="connsiteX52" fmla="*/ 1190244 w 1457325"/>
                <a:gd name="connsiteY52" fmla="*/ 56388 h 2209800"/>
                <a:gd name="connsiteX53" fmla="*/ 1180814 w 1457325"/>
                <a:gd name="connsiteY53" fmla="*/ 73628 h 2209800"/>
                <a:gd name="connsiteX54" fmla="*/ 1182053 w 1457325"/>
                <a:gd name="connsiteY54" fmla="*/ 78010 h 2209800"/>
                <a:gd name="connsiteX55" fmla="*/ 1179195 w 1457325"/>
                <a:gd name="connsiteY55" fmla="*/ 83725 h 2209800"/>
                <a:gd name="connsiteX56" fmla="*/ 1173194 w 1457325"/>
                <a:gd name="connsiteY56" fmla="*/ 81343 h 2209800"/>
                <a:gd name="connsiteX57" fmla="*/ 1156526 w 1457325"/>
                <a:gd name="connsiteY57" fmla="*/ 70771 h 2209800"/>
                <a:gd name="connsiteX58" fmla="*/ 1153478 w 1457325"/>
                <a:gd name="connsiteY58" fmla="*/ 75343 h 2209800"/>
                <a:gd name="connsiteX59" fmla="*/ 1147382 w 1457325"/>
                <a:gd name="connsiteY59" fmla="*/ 72581 h 2209800"/>
                <a:gd name="connsiteX60" fmla="*/ 1147382 w 1457325"/>
                <a:gd name="connsiteY60" fmla="*/ 72485 h 2209800"/>
                <a:gd name="connsiteX61" fmla="*/ 1146715 w 1457325"/>
                <a:gd name="connsiteY61" fmla="*/ 70580 h 2209800"/>
                <a:gd name="connsiteX62" fmla="*/ 1138619 w 1457325"/>
                <a:gd name="connsiteY62" fmla="*/ 76010 h 2209800"/>
                <a:gd name="connsiteX63" fmla="*/ 1131951 w 1457325"/>
                <a:gd name="connsiteY63" fmla="*/ 81725 h 2209800"/>
                <a:gd name="connsiteX64" fmla="*/ 1128046 w 1457325"/>
                <a:gd name="connsiteY64" fmla="*/ 84106 h 2209800"/>
                <a:gd name="connsiteX65" fmla="*/ 1123950 w 1457325"/>
                <a:gd name="connsiteY65" fmla="*/ 82106 h 2209800"/>
                <a:gd name="connsiteX66" fmla="*/ 1120331 w 1457325"/>
                <a:gd name="connsiteY66" fmla="*/ 78581 h 2209800"/>
                <a:gd name="connsiteX67" fmla="*/ 1115282 w 1457325"/>
                <a:gd name="connsiteY67" fmla="*/ 97345 h 2209800"/>
                <a:gd name="connsiteX68" fmla="*/ 1132142 w 1457325"/>
                <a:gd name="connsiteY68" fmla="*/ 111633 h 2209800"/>
                <a:gd name="connsiteX69" fmla="*/ 1135285 w 1457325"/>
                <a:gd name="connsiteY69" fmla="*/ 115919 h 2209800"/>
                <a:gd name="connsiteX70" fmla="*/ 1132523 w 1457325"/>
                <a:gd name="connsiteY70" fmla="*/ 120396 h 2209800"/>
                <a:gd name="connsiteX71" fmla="*/ 1132332 w 1457325"/>
                <a:gd name="connsiteY71" fmla="*/ 120491 h 2209800"/>
                <a:gd name="connsiteX72" fmla="*/ 1135761 w 1457325"/>
                <a:gd name="connsiteY72" fmla="*/ 123349 h 2209800"/>
                <a:gd name="connsiteX73" fmla="*/ 1137761 w 1457325"/>
                <a:gd name="connsiteY73" fmla="*/ 124968 h 2209800"/>
                <a:gd name="connsiteX74" fmla="*/ 1139285 w 1457325"/>
                <a:gd name="connsiteY74" fmla="*/ 129445 h 2209800"/>
                <a:gd name="connsiteX75" fmla="*/ 1136142 w 1457325"/>
                <a:gd name="connsiteY75" fmla="*/ 133064 h 2209800"/>
                <a:gd name="connsiteX76" fmla="*/ 1099471 w 1457325"/>
                <a:gd name="connsiteY76" fmla="*/ 131350 h 2209800"/>
                <a:gd name="connsiteX77" fmla="*/ 1097280 w 1457325"/>
                <a:gd name="connsiteY77" fmla="*/ 135160 h 2209800"/>
                <a:gd name="connsiteX78" fmla="*/ 1091184 w 1457325"/>
                <a:gd name="connsiteY78" fmla="*/ 139065 h 2209800"/>
                <a:gd name="connsiteX79" fmla="*/ 1092232 w 1457325"/>
                <a:gd name="connsiteY79" fmla="*/ 139351 h 2209800"/>
                <a:gd name="connsiteX80" fmla="*/ 1096899 w 1457325"/>
                <a:gd name="connsiteY80" fmla="*/ 137351 h 2209800"/>
                <a:gd name="connsiteX81" fmla="*/ 1102424 w 1457325"/>
                <a:gd name="connsiteY81" fmla="*/ 136969 h 2209800"/>
                <a:gd name="connsiteX82" fmla="*/ 1104519 w 1457325"/>
                <a:gd name="connsiteY82" fmla="*/ 142113 h 2209800"/>
                <a:gd name="connsiteX83" fmla="*/ 1111187 w 1457325"/>
                <a:gd name="connsiteY83" fmla="*/ 166497 h 2209800"/>
                <a:gd name="connsiteX84" fmla="*/ 1113473 w 1457325"/>
                <a:gd name="connsiteY84" fmla="*/ 167640 h 2209800"/>
                <a:gd name="connsiteX85" fmla="*/ 1116330 w 1457325"/>
                <a:gd name="connsiteY85" fmla="*/ 173546 h 2209800"/>
                <a:gd name="connsiteX86" fmla="*/ 1110615 w 1457325"/>
                <a:gd name="connsiteY86" fmla="*/ 176784 h 2209800"/>
                <a:gd name="connsiteX87" fmla="*/ 1104138 w 1457325"/>
                <a:gd name="connsiteY87" fmla="*/ 172879 h 2209800"/>
                <a:gd name="connsiteX88" fmla="*/ 1081373 w 1457325"/>
                <a:gd name="connsiteY88" fmla="*/ 154400 h 2209800"/>
                <a:gd name="connsiteX89" fmla="*/ 1068229 w 1457325"/>
                <a:gd name="connsiteY89" fmla="*/ 157353 h 2209800"/>
                <a:gd name="connsiteX90" fmla="*/ 1060799 w 1457325"/>
                <a:gd name="connsiteY90" fmla="*/ 161925 h 2209800"/>
                <a:gd name="connsiteX91" fmla="*/ 1054799 w 1457325"/>
                <a:gd name="connsiteY91" fmla="*/ 164402 h 2209800"/>
                <a:gd name="connsiteX92" fmla="*/ 1042416 w 1457325"/>
                <a:gd name="connsiteY92" fmla="*/ 176689 h 2209800"/>
                <a:gd name="connsiteX93" fmla="*/ 1041559 w 1457325"/>
                <a:gd name="connsiteY93" fmla="*/ 189452 h 2209800"/>
                <a:gd name="connsiteX94" fmla="*/ 1046036 w 1457325"/>
                <a:gd name="connsiteY94" fmla="*/ 195453 h 2209800"/>
                <a:gd name="connsiteX95" fmla="*/ 1054132 w 1457325"/>
                <a:gd name="connsiteY95" fmla="*/ 186785 h 2209800"/>
                <a:gd name="connsiteX96" fmla="*/ 1063181 w 1457325"/>
                <a:gd name="connsiteY96" fmla="*/ 176784 h 2209800"/>
                <a:gd name="connsiteX97" fmla="*/ 1068705 w 1457325"/>
                <a:gd name="connsiteY97" fmla="*/ 176212 h 2209800"/>
                <a:gd name="connsiteX98" fmla="*/ 1070991 w 1457325"/>
                <a:gd name="connsiteY98" fmla="*/ 181261 h 2209800"/>
                <a:gd name="connsiteX99" fmla="*/ 1046512 w 1457325"/>
                <a:gd name="connsiteY99" fmla="*/ 231077 h 2209800"/>
                <a:gd name="connsiteX100" fmla="*/ 1041559 w 1457325"/>
                <a:gd name="connsiteY100" fmla="*/ 232219 h 2209800"/>
                <a:gd name="connsiteX101" fmla="*/ 1039654 w 1457325"/>
                <a:gd name="connsiteY101" fmla="*/ 239935 h 2209800"/>
                <a:gd name="connsiteX102" fmla="*/ 1060514 w 1457325"/>
                <a:gd name="connsiteY102" fmla="*/ 246316 h 2209800"/>
                <a:gd name="connsiteX103" fmla="*/ 1075468 w 1457325"/>
                <a:gd name="connsiteY103" fmla="*/ 251079 h 2209800"/>
                <a:gd name="connsiteX104" fmla="*/ 1076611 w 1457325"/>
                <a:gd name="connsiteY104" fmla="*/ 251365 h 2209800"/>
                <a:gd name="connsiteX105" fmla="*/ 1076611 w 1457325"/>
                <a:gd name="connsiteY105" fmla="*/ 251555 h 2209800"/>
                <a:gd name="connsiteX106" fmla="*/ 1080230 w 1457325"/>
                <a:gd name="connsiteY106" fmla="*/ 256127 h 2209800"/>
                <a:gd name="connsiteX107" fmla="*/ 1078325 w 1457325"/>
                <a:gd name="connsiteY107" fmla="*/ 259842 h 2209800"/>
                <a:gd name="connsiteX108" fmla="*/ 1074325 w 1457325"/>
                <a:gd name="connsiteY108" fmla="*/ 260699 h 2209800"/>
                <a:gd name="connsiteX109" fmla="*/ 1040606 w 1457325"/>
                <a:gd name="connsiteY109" fmla="*/ 254222 h 2209800"/>
                <a:gd name="connsiteX110" fmla="*/ 1040892 w 1457325"/>
                <a:gd name="connsiteY110" fmla="*/ 255080 h 2209800"/>
                <a:gd name="connsiteX111" fmla="*/ 1038511 w 1457325"/>
                <a:gd name="connsiteY111" fmla="*/ 266891 h 2209800"/>
                <a:gd name="connsiteX112" fmla="*/ 1035177 w 1457325"/>
                <a:gd name="connsiteY112" fmla="*/ 268986 h 2209800"/>
                <a:gd name="connsiteX113" fmla="*/ 1031367 w 1457325"/>
                <a:gd name="connsiteY113" fmla="*/ 267843 h 2209800"/>
                <a:gd name="connsiteX114" fmla="*/ 999363 w 1457325"/>
                <a:gd name="connsiteY114" fmla="*/ 247174 h 2209800"/>
                <a:gd name="connsiteX115" fmla="*/ 999935 w 1457325"/>
                <a:gd name="connsiteY115" fmla="*/ 251269 h 2209800"/>
                <a:gd name="connsiteX116" fmla="*/ 996506 w 1457325"/>
                <a:gd name="connsiteY116" fmla="*/ 255841 h 2209800"/>
                <a:gd name="connsiteX117" fmla="*/ 973265 w 1457325"/>
                <a:gd name="connsiteY117" fmla="*/ 251365 h 2209800"/>
                <a:gd name="connsiteX118" fmla="*/ 967073 w 1457325"/>
                <a:gd name="connsiteY118" fmla="*/ 243554 h 2209800"/>
                <a:gd name="connsiteX119" fmla="*/ 960596 w 1457325"/>
                <a:gd name="connsiteY119" fmla="*/ 273368 h 2209800"/>
                <a:gd name="connsiteX120" fmla="*/ 976789 w 1457325"/>
                <a:gd name="connsiteY120" fmla="*/ 295085 h 2209800"/>
                <a:gd name="connsiteX121" fmla="*/ 988886 w 1457325"/>
                <a:gd name="connsiteY121" fmla="*/ 294989 h 2209800"/>
                <a:gd name="connsiteX122" fmla="*/ 992124 w 1457325"/>
                <a:gd name="connsiteY122" fmla="*/ 298799 h 2209800"/>
                <a:gd name="connsiteX123" fmla="*/ 990124 w 1457325"/>
                <a:gd name="connsiteY123" fmla="*/ 303371 h 2209800"/>
                <a:gd name="connsiteX124" fmla="*/ 984599 w 1457325"/>
                <a:gd name="connsiteY124" fmla="*/ 307181 h 2209800"/>
                <a:gd name="connsiteX125" fmla="*/ 988124 w 1457325"/>
                <a:gd name="connsiteY125" fmla="*/ 313277 h 2209800"/>
                <a:gd name="connsiteX126" fmla="*/ 986981 w 1457325"/>
                <a:gd name="connsiteY126" fmla="*/ 318802 h 2209800"/>
                <a:gd name="connsiteX127" fmla="*/ 985456 w 1457325"/>
                <a:gd name="connsiteY127" fmla="*/ 319754 h 2209800"/>
                <a:gd name="connsiteX128" fmla="*/ 985552 w 1457325"/>
                <a:gd name="connsiteY128" fmla="*/ 320040 h 2209800"/>
                <a:gd name="connsiteX129" fmla="*/ 990886 w 1457325"/>
                <a:gd name="connsiteY129" fmla="*/ 333184 h 2209800"/>
                <a:gd name="connsiteX130" fmla="*/ 992505 w 1457325"/>
                <a:gd name="connsiteY130" fmla="*/ 340519 h 2209800"/>
                <a:gd name="connsiteX131" fmla="*/ 984123 w 1457325"/>
                <a:gd name="connsiteY131" fmla="*/ 340138 h 2209800"/>
                <a:gd name="connsiteX132" fmla="*/ 982885 w 1457325"/>
                <a:gd name="connsiteY132" fmla="*/ 338709 h 2209800"/>
                <a:gd name="connsiteX133" fmla="*/ 979742 w 1457325"/>
                <a:gd name="connsiteY133" fmla="*/ 336042 h 2209800"/>
                <a:gd name="connsiteX134" fmla="*/ 967835 w 1457325"/>
                <a:gd name="connsiteY134" fmla="*/ 325946 h 2209800"/>
                <a:gd name="connsiteX135" fmla="*/ 961835 w 1457325"/>
                <a:gd name="connsiteY135" fmla="*/ 350520 h 2209800"/>
                <a:gd name="connsiteX136" fmla="*/ 956501 w 1457325"/>
                <a:gd name="connsiteY136" fmla="*/ 374332 h 2209800"/>
                <a:gd name="connsiteX137" fmla="*/ 956501 w 1457325"/>
                <a:gd name="connsiteY137" fmla="*/ 380333 h 2209800"/>
                <a:gd name="connsiteX138" fmla="*/ 951262 w 1457325"/>
                <a:gd name="connsiteY138" fmla="*/ 381762 h 2209800"/>
                <a:gd name="connsiteX139" fmla="*/ 947071 w 1457325"/>
                <a:gd name="connsiteY139" fmla="*/ 376047 h 2209800"/>
                <a:gd name="connsiteX140" fmla="*/ 910209 w 1457325"/>
                <a:gd name="connsiteY140" fmla="*/ 302800 h 2209800"/>
                <a:gd name="connsiteX141" fmla="*/ 895636 w 1457325"/>
                <a:gd name="connsiteY141" fmla="*/ 259747 h 2209800"/>
                <a:gd name="connsiteX142" fmla="*/ 888778 w 1457325"/>
                <a:gd name="connsiteY142" fmla="*/ 262700 h 2209800"/>
                <a:gd name="connsiteX143" fmla="*/ 887349 w 1457325"/>
                <a:gd name="connsiteY143" fmla="*/ 275939 h 2209800"/>
                <a:gd name="connsiteX144" fmla="*/ 883634 w 1457325"/>
                <a:gd name="connsiteY144" fmla="*/ 292989 h 2209800"/>
                <a:gd name="connsiteX145" fmla="*/ 863727 w 1457325"/>
                <a:gd name="connsiteY145" fmla="*/ 293751 h 2209800"/>
                <a:gd name="connsiteX146" fmla="*/ 845915 w 1457325"/>
                <a:gd name="connsiteY146" fmla="*/ 326612 h 2209800"/>
                <a:gd name="connsiteX147" fmla="*/ 832390 w 1457325"/>
                <a:gd name="connsiteY147" fmla="*/ 381857 h 2209800"/>
                <a:gd name="connsiteX148" fmla="*/ 833914 w 1457325"/>
                <a:gd name="connsiteY148" fmla="*/ 393573 h 2209800"/>
                <a:gd name="connsiteX149" fmla="*/ 834295 w 1457325"/>
                <a:gd name="connsiteY149" fmla="*/ 399098 h 2209800"/>
                <a:gd name="connsiteX150" fmla="*/ 837057 w 1457325"/>
                <a:gd name="connsiteY150" fmla="*/ 399859 h 2209800"/>
                <a:gd name="connsiteX151" fmla="*/ 850773 w 1457325"/>
                <a:gd name="connsiteY151" fmla="*/ 409766 h 2209800"/>
                <a:gd name="connsiteX152" fmla="*/ 822389 w 1457325"/>
                <a:gd name="connsiteY152" fmla="*/ 443770 h 2209800"/>
                <a:gd name="connsiteX153" fmla="*/ 809149 w 1457325"/>
                <a:gd name="connsiteY153" fmla="*/ 452247 h 2209800"/>
                <a:gd name="connsiteX154" fmla="*/ 770096 w 1457325"/>
                <a:gd name="connsiteY154" fmla="*/ 503587 h 2209800"/>
                <a:gd name="connsiteX155" fmla="*/ 684562 w 1457325"/>
                <a:gd name="connsiteY155" fmla="*/ 588740 h 2209800"/>
                <a:gd name="connsiteX156" fmla="*/ 583311 w 1457325"/>
                <a:gd name="connsiteY156" fmla="*/ 618935 h 2209800"/>
                <a:gd name="connsiteX157" fmla="*/ 559213 w 1457325"/>
                <a:gd name="connsiteY157" fmla="*/ 616077 h 2209800"/>
                <a:gd name="connsiteX158" fmla="*/ 541592 w 1457325"/>
                <a:gd name="connsiteY158" fmla="*/ 613982 h 2209800"/>
                <a:gd name="connsiteX159" fmla="*/ 528257 w 1457325"/>
                <a:gd name="connsiteY159" fmla="*/ 622840 h 2209800"/>
                <a:gd name="connsiteX160" fmla="*/ 515588 w 1457325"/>
                <a:gd name="connsiteY160" fmla="*/ 632841 h 2209800"/>
                <a:gd name="connsiteX161" fmla="*/ 465773 w 1457325"/>
                <a:gd name="connsiteY161" fmla="*/ 653606 h 2209800"/>
                <a:gd name="connsiteX162" fmla="*/ 419195 w 1457325"/>
                <a:gd name="connsiteY162" fmla="*/ 672465 h 2209800"/>
                <a:gd name="connsiteX163" fmla="*/ 364236 w 1457325"/>
                <a:gd name="connsiteY163" fmla="*/ 687896 h 2209800"/>
                <a:gd name="connsiteX164" fmla="*/ 347663 w 1457325"/>
                <a:gd name="connsiteY164" fmla="*/ 683990 h 2209800"/>
                <a:gd name="connsiteX165" fmla="*/ 338804 w 1457325"/>
                <a:gd name="connsiteY165" fmla="*/ 681609 h 2209800"/>
                <a:gd name="connsiteX166" fmla="*/ 330232 w 1457325"/>
                <a:gd name="connsiteY166" fmla="*/ 684371 h 2209800"/>
                <a:gd name="connsiteX167" fmla="*/ 310801 w 1457325"/>
                <a:gd name="connsiteY167" fmla="*/ 686657 h 2209800"/>
                <a:gd name="connsiteX168" fmla="*/ 308610 w 1457325"/>
                <a:gd name="connsiteY168" fmla="*/ 684562 h 2209800"/>
                <a:gd name="connsiteX169" fmla="*/ 274606 w 1457325"/>
                <a:gd name="connsiteY169" fmla="*/ 703421 h 2209800"/>
                <a:gd name="connsiteX170" fmla="*/ 265748 w 1457325"/>
                <a:gd name="connsiteY170" fmla="*/ 707898 h 2209800"/>
                <a:gd name="connsiteX171" fmla="*/ 228219 w 1457325"/>
                <a:gd name="connsiteY171" fmla="*/ 738473 h 2209800"/>
                <a:gd name="connsiteX172" fmla="*/ 190691 w 1457325"/>
                <a:gd name="connsiteY172" fmla="*/ 769430 h 2209800"/>
                <a:gd name="connsiteX173" fmla="*/ 157544 w 1457325"/>
                <a:gd name="connsiteY173" fmla="*/ 783812 h 2209800"/>
                <a:gd name="connsiteX174" fmla="*/ 119444 w 1457325"/>
                <a:gd name="connsiteY174" fmla="*/ 804577 h 2209800"/>
                <a:gd name="connsiteX175" fmla="*/ 102870 w 1457325"/>
                <a:gd name="connsiteY175" fmla="*/ 833914 h 2209800"/>
                <a:gd name="connsiteX176" fmla="*/ 73628 w 1457325"/>
                <a:gd name="connsiteY176" fmla="*/ 868966 h 2209800"/>
                <a:gd name="connsiteX177" fmla="*/ 67532 w 1457325"/>
                <a:gd name="connsiteY177" fmla="*/ 867251 h 2209800"/>
                <a:gd name="connsiteX178" fmla="*/ 60293 w 1457325"/>
                <a:gd name="connsiteY178" fmla="*/ 797814 h 2209800"/>
                <a:gd name="connsiteX179" fmla="*/ 59341 w 1457325"/>
                <a:gd name="connsiteY179" fmla="*/ 798767 h 2209800"/>
                <a:gd name="connsiteX180" fmla="*/ 36005 w 1457325"/>
                <a:gd name="connsiteY180" fmla="*/ 887730 h 2209800"/>
                <a:gd name="connsiteX181" fmla="*/ 38862 w 1457325"/>
                <a:gd name="connsiteY181" fmla="*/ 910304 h 2209800"/>
                <a:gd name="connsiteX182" fmla="*/ 32766 w 1457325"/>
                <a:gd name="connsiteY182" fmla="*/ 968693 h 2209800"/>
                <a:gd name="connsiteX183" fmla="*/ 23813 w 1457325"/>
                <a:gd name="connsiteY183" fmla="*/ 989266 h 2209800"/>
                <a:gd name="connsiteX184" fmla="*/ 14859 w 1457325"/>
                <a:gd name="connsiteY184" fmla="*/ 1073372 h 2209800"/>
                <a:gd name="connsiteX185" fmla="*/ 38672 w 1457325"/>
                <a:gd name="connsiteY185" fmla="*/ 1124045 h 2209800"/>
                <a:gd name="connsiteX186" fmla="*/ 49149 w 1457325"/>
                <a:gd name="connsiteY186" fmla="*/ 1143095 h 2209800"/>
                <a:gd name="connsiteX187" fmla="*/ 61627 w 1457325"/>
                <a:gd name="connsiteY187" fmla="*/ 1164908 h 2209800"/>
                <a:gd name="connsiteX188" fmla="*/ 86582 w 1457325"/>
                <a:gd name="connsiteY188" fmla="*/ 1215390 h 2209800"/>
                <a:gd name="connsiteX189" fmla="*/ 77153 w 1457325"/>
                <a:gd name="connsiteY189" fmla="*/ 1269111 h 2209800"/>
                <a:gd name="connsiteX190" fmla="*/ 62389 w 1457325"/>
                <a:gd name="connsiteY190" fmla="*/ 1273874 h 2209800"/>
                <a:gd name="connsiteX191" fmla="*/ 53340 w 1457325"/>
                <a:gd name="connsiteY191" fmla="*/ 1261300 h 2209800"/>
                <a:gd name="connsiteX192" fmla="*/ 47816 w 1457325"/>
                <a:gd name="connsiteY192" fmla="*/ 1251395 h 2209800"/>
                <a:gd name="connsiteX193" fmla="*/ 47816 w 1457325"/>
                <a:gd name="connsiteY193" fmla="*/ 1251395 h 2209800"/>
                <a:gd name="connsiteX194" fmla="*/ 45530 w 1457325"/>
                <a:gd name="connsiteY194" fmla="*/ 1248632 h 2209800"/>
                <a:gd name="connsiteX195" fmla="*/ 39624 w 1457325"/>
                <a:gd name="connsiteY195" fmla="*/ 1244251 h 2209800"/>
                <a:gd name="connsiteX196" fmla="*/ 39338 w 1457325"/>
                <a:gd name="connsiteY196" fmla="*/ 1245013 h 2209800"/>
                <a:gd name="connsiteX197" fmla="*/ 50959 w 1457325"/>
                <a:gd name="connsiteY197" fmla="*/ 1275112 h 2209800"/>
                <a:gd name="connsiteX198" fmla="*/ 36386 w 1457325"/>
                <a:gd name="connsiteY198" fmla="*/ 1299115 h 2209800"/>
                <a:gd name="connsiteX199" fmla="*/ 2286 w 1457325"/>
                <a:gd name="connsiteY199" fmla="*/ 1265396 h 2209800"/>
                <a:gd name="connsiteX200" fmla="*/ 2286 w 1457325"/>
                <a:gd name="connsiteY200" fmla="*/ 1267397 h 2209800"/>
                <a:gd name="connsiteX201" fmla="*/ 0 w 1457325"/>
                <a:gd name="connsiteY201" fmla="*/ 1271778 h 2209800"/>
                <a:gd name="connsiteX202" fmla="*/ 30480 w 1457325"/>
                <a:gd name="connsiteY202" fmla="*/ 1313307 h 2209800"/>
                <a:gd name="connsiteX203" fmla="*/ 67532 w 1457325"/>
                <a:gd name="connsiteY203" fmla="*/ 1367695 h 2209800"/>
                <a:gd name="connsiteX204" fmla="*/ 74009 w 1457325"/>
                <a:gd name="connsiteY204" fmla="*/ 1406747 h 2209800"/>
                <a:gd name="connsiteX205" fmla="*/ 83439 w 1457325"/>
                <a:gd name="connsiteY205" fmla="*/ 1449991 h 2209800"/>
                <a:gd name="connsiteX206" fmla="*/ 93536 w 1457325"/>
                <a:gd name="connsiteY206" fmla="*/ 1467993 h 2209800"/>
                <a:gd name="connsiteX207" fmla="*/ 117539 w 1457325"/>
                <a:gd name="connsiteY207" fmla="*/ 1512951 h 2209800"/>
                <a:gd name="connsiteX208" fmla="*/ 132588 w 1457325"/>
                <a:gd name="connsiteY208" fmla="*/ 1535525 h 2209800"/>
                <a:gd name="connsiteX209" fmla="*/ 149924 w 1457325"/>
                <a:gd name="connsiteY209" fmla="*/ 1562672 h 2209800"/>
                <a:gd name="connsiteX210" fmla="*/ 156591 w 1457325"/>
                <a:gd name="connsiteY210" fmla="*/ 1629918 h 2209800"/>
                <a:gd name="connsiteX211" fmla="*/ 158972 w 1457325"/>
                <a:gd name="connsiteY211" fmla="*/ 1681925 h 2209800"/>
                <a:gd name="connsiteX212" fmla="*/ 190691 w 1457325"/>
                <a:gd name="connsiteY212" fmla="*/ 1764030 h 2209800"/>
                <a:gd name="connsiteX213" fmla="*/ 224981 w 1457325"/>
                <a:gd name="connsiteY213" fmla="*/ 1906715 h 2209800"/>
                <a:gd name="connsiteX214" fmla="*/ 221647 w 1457325"/>
                <a:gd name="connsiteY214" fmla="*/ 1924526 h 2209800"/>
                <a:gd name="connsiteX215" fmla="*/ 217265 w 1457325"/>
                <a:gd name="connsiteY215" fmla="*/ 1980057 h 2209800"/>
                <a:gd name="connsiteX216" fmla="*/ 190976 w 1457325"/>
                <a:gd name="connsiteY216" fmla="*/ 2052638 h 2209800"/>
                <a:gd name="connsiteX217" fmla="*/ 157353 w 1457325"/>
                <a:gd name="connsiteY217" fmla="*/ 2051399 h 2209800"/>
                <a:gd name="connsiteX218" fmla="*/ 163830 w 1457325"/>
                <a:gd name="connsiteY218" fmla="*/ 2126742 h 2209800"/>
                <a:gd name="connsiteX219" fmla="*/ 172974 w 1457325"/>
                <a:gd name="connsiteY219" fmla="*/ 2122551 h 2209800"/>
                <a:gd name="connsiteX220" fmla="*/ 234506 w 1457325"/>
                <a:gd name="connsiteY220" fmla="*/ 2167604 h 2209800"/>
                <a:gd name="connsiteX221" fmla="*/ 245269 w 1457325"/>
                <a:gd name="connsiteY221" fmla="*/ 2178749 h 2209800"/>
                <a:gd name="connsiteX222" fmla="*/ 278702 w 1457325"/>
                <a:gd name="connsiteY222" fmla="*/ 2196465 h 2209800"/>
                <a:gd name="connsiteX223" fmla="*/ 305848 w 1457325"/>
                <a:gd name="connsiteY223" fmla="*/ 2209038 h 2209800"/>
                <a:gd name="connsiteX224" fmla="*/ 372142 w 1457325"/>
                <a:gd name="connsiteY224" fmla="*/ 2204942 h 2209800"/>
                <a:gd name="connsiteX225" fmla="*/ 381095 w 1457325"/>
                <a:gd name="connsiteY225" fmla="*/ 2207324 h 2209800"/>
                <a:gd name="connsiteX226" fmla="*/ 422910 w 1457325"/>
                <a:gd name="connsiteY226" fmla="*/ 2216753 h 2209800"/>
                <a:gd name="connsiteX227" fmla="*/ 523875 w 1457325"/>
                <a:gd name="connsiteY227" fmla="*/ 2143125 h 2209800"/>
                <a:gd name="connsiteX228" fmla="*/ 544068 w 1457325"/>
                <a:gd name="connsiteY228" fmla="*/ 2142935 h 2209800"/>
                <a:gd name="connsiteX229" fmla="*/ 559975 w 1457325"/>
                <a:gd name="connsiteY229" fmla="*/ 2141315 h 2209800"/>
                <a:gd name="connsiteX230" fmla="*/ 572262 w 1457325"/>
                <a:gd name="connsiteY230" fmla="*/ 2122551 h 2209800"/>
                <a:gd name="connsiteX231" fmla="*/ 586454 w 1457325"/>
                <a:gd name="connsiteY231" fmla="*/ 2100548 h 2209800"/>
                <a:gd name="connsiteX232" fmla="*/ 635318 w 1457325"/>
                <a:gd name="connsiteY232" fmla="*/ 2084832 h 2209800"/>
                <a:gd name="connsiteX233" fmla="*/ 655701 w 1457325"/>
                <a:gd name="connsiteY233" fmla="*/ 2083594 h 2209800"/>
                <a:gd name="connsiteX234" fmla="*/ 670084 w 1457325"/>
                <a:gd name="connsiteY234" fmla="*/ 2081308 h 2209800"/>
                <a:gd name="connsiteX235" fmla="*/ 780574 w 1457325"/>
                <a:gd name="connsiteY235" fmla="*/ 2074545 h 2209800"/>
                <a:gd name="connsiteX236" fmla="*/ 792290 w 1457325"/>
                <a:gd name="connsiteY236" fmla="*/ 2073307 h 2209800"/>
                <a:gd name="connsiteX237" fmla="*/ 808482 w 1457325"/>
                <a:gd name="connsiteY237" fmla="*/ 2072259 h 2209800"/>
                <a:gd name="connsiteX238" fmla="*/ 822008 w 1457325"/>
                <a:gd name="connsiteY238" fmla="*/ 2084165 h 2209800"/>
                <a:gd name="connsiteX239" fmla="*/ 825818 w 1457325"/>
                <a:gd name="connsiteY239" fmla="*/ 2088833 h 2209800"/>
                <a:gd name="connsiteX240" fmla="*/ 850868 w 1457325"/>
                <a:gd name="connsiteY240" fmla="*/ 2082737 h 2209800"/>
                <a:gd name="connsiteX241" fmla="*/ 868585 w 1457325"/>
                <a:gd name="connsiteY241" fmla="*/ 2077879 h 2209800"/>
                <a:gd name="connsiteX242" fmla="*/ 907637 w 1457325"/>
                <a:gd name="connsiteY242" fmla="*/ 2082165 h 2209800"/>
                <a:gd name="connsiteX243" fmla="*/ 931736 w 1457325"/>
                <a:gd name="connsiteY243" fmla="*/ 2086451 h 2209800"/>
                <a:gd name="connsiteX244" fmla="*/ 964597 w 1457325"/>
                <a:gd name="connsiteY244" fmla="*/ 2068068 h 2209800"/>
                <a:gd name="connsiteX245" fmla="*/ 974122 w 1457325"/>
                <a:gd name="connsiteY245" fmla="*/ 2053400 h 2209800"/>
                <a:gd name="connsiteX246" fmla="*/ 992981 w 1457325"/>
                <a:gd name="connsiteY246" fmla="*/ 2021777 h 2209800"/>
                <a:gd name="connsiteX247" fmla="*/ 1020890 w 1457325"/>
                <a:gd name="connsiteY247" fmla="*/ 1980914 h 2209800"/>
                <a:gd name="connsiteX248" fmla="*/ 1058323 w 1457325"/>
                <a:gd name="connsiteY248" fmla="*/ 1963865 h 2209800"/>
                <a:gd name="connsiteX249" fmla="*/ 1081754 w 1457325"/>
                <a:gd name="connsiteY249" fmla="*/ 1955006 h 2209800"/>
                <a:gd name="connsiteX250" fmla="*/ 1157383 w 1457325"/>
                <a:gd name="connsiteY250" fmla="*/ 1914620 h 2209800"/>
                <a:gd name="connsiteX251" fmla="*/ 1166336 w 1457325"/>
                <a:gd name="connsiteY251" fmla="*/ 1909667 h 2209800"/>
                <a:gd name="connsiteX252" fmla="*/ 1223391 w 1457325"/>
                <a:gd name="connsiteY252" fmla="*/ 1896618 h 2209800"/>
                <a:gd name="connsiteX253" fmla="*/ 1235107 w 1457325"/>
                <a:gd name="connsiteY253" fmla="*/ 1897475 h 2209800"/>
                <a:gd name="connsiteX254" fmla="*/ 1342834 w 1457325"/>
                <a:gd name="connsiteY254" fmla="*/ 1883188 h 2209800"/>
                <a:gd name="connsiteX255" fmla="*/ 1390269 w 1457325"/>
                <a:gd name="connsiteY255" fmla="*/ 1861280 h 2209800"/>
                <a:gd name="connsiteX256" fmla="*/ 1465231 w 1457325"/>
                <a:gd name="connsiteY256" fmla="*/ 1831372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457325" h="2209800">
                  <a:moveTo>
                    <a:pt x="1465231" y="1831372"/>
                  </a:moveTo>
                  <a:lnTo>
                    <a:pt x="1465326" y="1219105"/>
                  </a:lnTo>
                  <a:lnTo>
                    <a:pt x="1461230" y="108490"/>
                  </a:lnTo>
                  <a:cubicBezTo>
                    <a:pt x="1447705" y="102870"/>
                    <a:pt x="1435989" y="99822"/>
                    <a:pt x="1424559" y="99346"/>
                  </a:cubicBezTo>
                  <a:cubicBezTo>
                    <a:pt x="1426464" y="104394"/>
                    <a:pt x="1425893" y="108871"/>
                    <a:pt x="1424845" y="112205"/>
                  </a:cubicBezTo>
                  <a:cubicBezTo>
                    <a:pt x="1424083" y="114681"/>
                    <a:pt x="1421416" y="116014"/>
                    <a:pt x="1418939" y="115348"/>
                  </a:cubicBezTo>
                  <a:cubicBezTo>
                    <a:pt x="1418368" y="116586"/>
                    <a:pt x="1417320" y="117919"/>
                    <a:pt x="1415510" y="118967"/>
                  </a:cubicBezTo>
                  <a:cubicBezTo>
                    <a:pt x="1414367" y="119634"/>
                    <a:pt x="1412939" y="119825"/>
                    <a:pt x="1411605" y="119443"/>
                  </a:cubicBezTo>
                  <a:cubicBezTo>
                    <a:pt x="1411510" y="119443"/>
                    <a:pt x="1411319" y="119348"/>
                    <a:pt x="1411224" y="119348"/>
                  </a:cubicBezTo>
                  <a:cubicBezTo>
                    <a:pt x="1410462" y="121444"/>
                    <a:pt x="1408748" y="123730"/>
                    <a:pt x="1405509" y="126111"/>
                  </a:cubicBezTo>
                  <a:cubicBezTo>
                    <a:pt x="1404461" y="126873"/>
                    <a:pt x="1403128" y="127159"/>
                    <a:pt x="1401890" y="126968"/>
                  </a:cubicBezTo>
                  <a:cubicBezTo>
                    <a:pt x="1400651" y="126778"/>
                    <a:pt x="1399508" y="126016"/>
                    <a:pt x="1398746" y="124968"/>
                  </a:cubicBezTo>
                  <a:lnTo>
                    <a:pt x="1397508" y="123254"/>
                  </a:lnTo>
                  <a:cubicBezTo>
                    <a:pt x="1395698" y="128492"/>
                    <a:pt x="1394555" y="135446"/>
                    <a:pt x="1395413" y="138398"/>
                  </a:cubicBezTo>
                  <a:lnTo>
                    <a:pt x="1396651" y="140303"/>
                  </a:lnTo>
                  <a:cubicBezTo>
                    <a:pt x="1397984" y="142399"/>
                    <a:pt x="1397508" y="145066"/>
                    <a:pt x="1395603" y="146590"/>
                  </a:cubicBezTo>
                  <a:cubicBezTo>
                    <a:pt x="1393698" y="148114"/>
                    <a:pt x="1390936" y="147923"/>
                    <a:pt x="1389221" y="146209"/>
                  </a:cubicBezTo>
                  <a:cubicBezTo>
                    <a:pt x="1388840" y="145828"/>
                    <a:pt x="1388459" y="145352"/>
                    <a:pt x="1388174" y="144875"/>
                  </a:cubicBezTo>
                  <a:cubicBezTo>
                    <a:pt x="1387030" y="149066"/>
                    <a:pt x="1386745" y="152686"/>
                    <a:pt x="1387507" y="155543"/>
                  </a:cubicBezTo>
                  <a:lnTo>
                    <a:pt x="1387507" y="155543"/>
                  </a:lnTo>
                  <a:lnTo>
                    <a:pt x="1387507" y="155543"/>
                  </a:lnTo>
                  <a:cubicBezTo>
                    <a:pt x="1388174" y="158115"/>
                    <a:pt x="1386650" y="160687"/>
                    <a:pt x="1384078" y="161354"/>
                  </a:cubicBezTo>
                  <a:cubicBezTo>
                    <a:pt x="1381506" y="162020"/>
                    <a:pt x="1378934" y="160496"/>
                    <a:pt x="1378268" y="157925"/>
                  </a:cubicBezTo>
                  <a:cubicBezTo>
                    <a:pt x="1377410" y="156305"/>
                    <a:pt x="1371886" y="149352"/>
                    <a:pt x="1369219" y="147257"/>
                  </a:cubicBezTo>
                  <a:cubicBezTo>
                    <a:pt x="1368076" y="147352"/>
                    <a:pt x="1366933" y="146971"/>
                    <a:pt x="1365980" y="146209"/>
                  </a:cubicBezTo>
                  <a:cubicBezTo>
                    <a:pt x="1363885" y="144589"/>
                    <a:pt x="1363599" y="141541"/>
                    <a:pt x="1365218" y="139541"/>
                  </a:cubicBezTo>
                  <a:cubicBezTo>
                    <a:pt x="1365218" y="139541"/>
                    <a:pt x="1365218" y="139541"/>
                    <a:pt x="1365218" y="139541"/>
                  </a:cubicBezTo>
                  <a:cubicBezTo>
                    <a:pt x="1367123" y="137160"/>
                    <a:pt x="1368838" y="135160"/>
                    <a:pt x="1370457" y="133445"/>
                  </a:cubicBezTo>
                  <a:cubicBezTo>
                    <a:pt x="1377696" y="125254"/>
                    <a:pt x="1379887" y="122777"/>
                    <a:pt x="1376267" y="102394"/>
                  </a:cubicBezTo>
                  <a:cubicBezTo>
                    <a:pt x="1375505" y="97917"/>
                    <a:pt x="1377029" y="94774"/>
                    <a:pt x="1378268" y="92488"/>
                  </a:cubicBezTo>
                  <a:cubicBezTo>
                    <a:pt x="1379601" y="89821"/>
                    <a:pt x="1380458" y="88106"/>
                    <a:pt x="1378077" y="82867"/>
                  </a:cubicBezTo>
                  <a:cubicBezTo>
                    <a:pt x="1376839" y="81439"/>
                    <a:pt x="1366171" y="72866"/>
                    <a:pt x="1360361" y="68294"/>
                  </a:cubicBezTo>
                  <a:cubicBezTo>
                    <a:pt x="1355979" y="64865"/>
                    <a:pt x="1352359" y="61912"/>
                    <a:pt x="1351026" y="60674"/>
                  </a:cubicBezTo>
                  <a:cubicBezTo>
                    <a:pt x="1347311" y="57245"/>
                    <a:pt x="1344263" y="53911"/>
                    <a:pt x="1341120" y="50483"/>
                  </a:cubicBezTo>
                  <a:cubicBezTo>
                    <a:pt x="1335405" y="44291"/>
                    <a:pt x="1330071" y="38386"/>
                    <a:pt x="1320641" y="31909"/>
                  </a:cubicBezTo>
                  <a:cubicBezTo>
                    <a:pt x="1316355" y="28956"/>
                    <a:pt x="1314736" y="24670"/>
                    <a:pt x="1313593" y="21527"/>
                  </a:cubicBezTo>
                  <a:cubicBezTo>
                    <a:pt x="1313117" y="20193"/>
                    <a:pt x="1312355" y="18288"/>
                    <a:pt x="1311878" y="18002"/>
                  </a:cubicBezTo>
                  <a:cubicBezTo>
                    <a:pt x="1306925" y="15335"/>
                    <a:pt x="1302449" y="15240"/>
                    <a:pt x="1297591" y="15049"/>
                  </a:cubicBezTo>
                  <a:cubicBezTo>
                    <a:pt x="1289304" y="14764"/>
                    <a:pt x="1280065" y="14478"/>
                    <a:pt x="1273493" y="0"/>
                  </a:cubicBezTo>
                  <a:cubicBezTo>
                    <a:pt x="1270635" y="1715"/>
                    <a:pt x="1267873" y="2953"/>
                    <a:pt x="1264730" y="3334"/>
                  </a:cubicBezTo>
                  <a:cubicBezTo>
                    <a:pt x="1266920" y="5810"/>
                    <a:pt x="1269492" y="8096"/>
                    <a:pt x="1272254" y="10096"/>
                  </a:cubicBezTo>
                  <a:cubicBezTo>
                    <a:pt x="1273778" y="11144"/>
                    <a:pt x="1274540" y="13049"/>
                    <a:pt x="1274159" y="14859"/>
                  </a:cubicBezTo>
                  <a:cubicBezTo>
                    <a:pt x="1273778" y="16669"/>
                    <a:pt x="1272445" y="18193"/>
                    <a:pt x="1270635" y="18574"/>
                  </a:cubicBezTo>
                  <a:cubicBezTo>
                    <a:pt x="1257300" y="21812"/>
                    <a:pt x="1252347" y="30099"/>
                    <a:pt x="1249013" y="35528"/>
                  </a:cubicBezTo>
                  <a:cubicBezTo>
                    <a:pt x="1246918" y="38957"/>
                    <a:pt x="1244727" y="42386"/>
                    <a:pt x="1240631" y="42196"/>
                  </a:cubicBezTo>
                  <a:cubicBezTo>
                    <a:pt x="1236250" y="41910"/>
                    <a:pt x="1233678" y="37910"/>
                    <a:pt x="1228154" y="25146"/>
                  </a:cubicBezTo>
                  <a:cubicBezTo>
                    <a:pt x="1228058" y="25241"/>
                    <a:pt x="1227963" y="25336"/>
                    <a:pt x="1227773" y="25432"/>
                  </a:cubicBezTo>
                  <a:cubicBezTo>
                    <a:pt x="1223010" y="28765"/>
                    <a:pt x="1221581" y="30289"/>
                    <a:pt x="1223201" y="34576"/>
                  </a:cubicBezTo>
                  <a:cubicBezTo>
                    <a:pt x="1223677" y="35814"/>
                    <a:pt x="1223582" y="37147"/>
                    <a:pt x="1223105" y="38290"/>
                  </a:cubicBezTo>
                  <a:cubicBezTo>
                    <a:pt x="1222534" y="39434"/>
                    <a:pt x="1221581" y="40386"/>
                    <a:pt x="1220343" y="40767"/>
                  </a:cubicBezTo>
                  <a:cubicBezTo>
                    <a:pt x="1212056" y="43529"/>
                    <a:pt x="1207199" y="43243"/>
                    <a:pt x="1203770" y="42958"/>
                  </a:cubicBezTo>
                  <a:cubicBezTo>
                    <a:pt x="1200150" y="42672"/>
                    <a:pt x="1198340" y="42577"/>
                    <a:pt x="1192721" y="46768"/>
                  </a:cubicBezTo>
                  <a:cubicBezTo>
                    <a:pt x="1190244" y="48578"/>
                    <a:pt x="1190054" y="51149"/>
                    <a:pt x="1190244" y="56388"/>
                  </a:cubicBezTo>
                  <a:cubicBezTo>
                    <a:pt x="1190435" y="61817"/>
                    <a:pt x="1190720" y="70485"/>
                    <a:pt x="1180814" y="73628"/>
                  </a:cubicBezTo>
                  <a:lnTo>
                    <a:pt x="1182053" y="78010"/>
                  </a:lnTo>
                  <a:cubicBezTo>
                    <a:pt x="1182719" y="80391"/>
                    <a:pt x="1181481" y="82867"/>
                    <a:pt x="1179195" y="83725"/>
                  </a:cubicBezTo>
                  <a:cubicBezTo>
                    <a:pt x="1176909" y="84582"/>
                    <a:pt x="1174337" y="83534"/>
                    <a:pt x="1173194" y="81343"/>
                  </a:cubicBezTo>
                  <a:cubicBezTo>
                    <a:pt x="1171575" y="78772"/>
                    <a:pt x="1161860" y="72581"/>
                    <a:pt x="1156526" y="70771"/>
                  </a:cubicBezTo>
                  <a:cubicBezTo>
                    <a:pt x="1156526" y="72771"/>
                    <a:pt x="1155383" y="74581"/>
                    <a:pt x="1153478" y="75343"/>
                  </a:cubicBezTo>
                  <a:cubicBezTo>
                    <a:pt x="1151001" y="76295"/>
                    <a:pt x="1148239" y="75057"/>
                    <a:pt x="1147382" y="72581"/>
                  </a:cubicBezTo>
                  <a:cubicBezTo>
                    <a:pt x="1147382" y="72581"/>
                    <a:pt x="1147382" y="72485"/>
                    <a:pt x="1147382" y="72485"/>
                  </a:cubicBezTo>
                  <a:cubicBezTo>
                    <a:pt x="1147096" y="71818"/>
                    <a:pt x="1146905" y="71152"/>
                    <a:pt x="1146715" y="70580"/>
                  </a:cubicBezTo>
                  <a:cubicBezTo>
                    <a:pt x="1144334" y="74009"/>
                    <a:pt x="1141571" y="75152"/>
                    <a:pt x="1138619" y="76010"/>
                  </a:cubicBezTo>
                  <a:cubicBezTo>
                    <a:pt x="1136237" y="76676"/>
                    <a:pt x="1134618" y="77153"/>
                    <a:pt x="1131951" y="81725"/>
                  </a:cubicBezTo>
                  <a:cubicBezTo>
                    <a:pt x="1131189" y="83153"/>
                    <a:pt x="1129665" y="84011"/>
                    <a:pt x="1128046" y="84106"/>
                  </a:cubicBezTo>
                  <a:cubicBezTo>
                    <a:pt x="1126522" y="84201"/>
                    <a:pt x="1124903" y="83439"/>
                    <a:pt x="1123950" y="82106"/>
                  </a:cubicBezTo>
                  <a:cubicBezTo>
                    <a:pt x="1121569" y="78867"/>
                    <a:pt x="1120331" y="78581"/>
                    <a:pt x="1120331" y="78581"/>
                  </a:cubicBezTo>
                  <a:cubicBezTo>
                    <a:pt x="1118235" y="79343"/>
                    <a:pt x="1114616" y="89821"/>
                    <a:pt x="1115282" y="97345"/>
                  </a:cubicBezTo>
                  <a:cubicBezTo>
                    <a:pt x="1115759" y="103156"/>
                    <a:pt x="1120902" y="107537"/>
                    <a:pt x="1132142" y="111633"/>
                  </a:cubicBezTo>
                  <a:cubicBezTo>
                    <a:pt x="1133951" y="112300"/>
                    <a:pt x="1135190" y="114014"/>
                    <a:pt x="1135285" y="115919"/>
                  </a:cubicBezTo>
                  <a:cubicBezTo>
                    <a:pt x="1135380" y="117824"/>
                    <a:pt x="1134237" y="119634"/>
                    <a:pt x="1132523" y="120396"/>
                  </a:cubicBezTo>
                  <a:cubicBezTo>
                    <a:pt x="1132427" y="120396"/>
                    <a:pt x="1132427" y="120491"/>
                    <a:pt x="1132332" y="120491"/>
                  </a:cubicBezTo>
                  <a:cubicBezTo>
                    <a:pt x="1133285" y="121444"/>
                    <a:pt x="1134904" y="122777"/>
                    <a:pt x="1135761" y="123349"/>
                  </a:cubicBezTo>
                  <a:cubicBezTo>
                    <a:pt x="1136523" y="123920"/>
                    <a:pt x="1137285" y="124492"/>
                    <a:pt x="1137761" y="124968"/>
                  </a:cubicBezTo>
                  <a:cubicBezTo>
                    <a:pt x="1139000" y="126111"/>
                    <a:pt x="1139666" y="127826"/>
                    <a:pt x="1139285" y="129445"/>
                  </a:cubicBezTo>
                  <a:cubicBezTo>
                    <a:pt x="1138904" y="131159"/>
                    <a:pt x="1137761" y="132493"/>
                    <a:pt x="1136142" y="133064"/>
                  </a:cubicBezTo>
                  <a:cubicBezTo>
                    <a:pt x="1130618" y="134874"/>
                    <a:pt x="1111663" y="135731"/>
                    <a:pt x="1099471" y="131350"/>
                  </a:cubicBezTo>
                  <a:cubicBezTo>
                    <a:pt x="1099376" y="132874"/>
                    <a:pt x="1098614" y="134303"/>
                    <a:pt x="1097280" y="135160"/>
                  </a:cubicBezTo>
                  <a:lnTo>
                    <a:pt x="1091184" y="139065"/>
                  </a:lnTo>
                  <a:cubicBezTo>
                    <a:pt x="1091470" y="139160"/>
                    <a:pt x="1091851" y="139256"/>
                    <a:pt x="1092232" y="139351"/>
                  </a:cubicBezTo>
                  <a:cubicBezTo>
                    <a:pt x="1093470" y="139541"/>
                    <a:pt x="1095089" y="138779"/>
                    <a:pt x="1096899" y="137351"/>
                  </a:cubicBezTo>
                  <a:cubicBezTo>
                    <a:pt x="1098518" y="136112"/>
                    <a:pt x="1100709" y="135922"/>
                    <a:pt x="1102424" y="136969"/>
                  </a:cubicBezTo>
                  <a:cubicBezTo>
                    <a:pt x="1104138" y="138017"/>
                    <a:pt x="1104995" y="140113"/>
                    <a:pt x="1104519" y="142113"/>
                  </a:cubicBezTo>
                  <a:cubicBezTo>
                    <a:pt x="1103186" y="147923"/>
                    <a:pt x="1106519" y="162401"/>
                    <a:pt x="1111187" y="166497"/>
                  </a:cubicBezTo>
                  <a:cubicBezTo>
                    <a:pt x="1112044" y="166973"/>
                    <a:pt x="1112806" y="167450"/>
                    <a:pt x="1113473" y="167640"/>
                  </a:cubicBezTo>
                  <a:cubicBezTo>
                    <a:pt x="1115854" y="168497"/>
                    <a:pt x="1117092" y="171069"/>
                    <a:pt x="1116330" y="173546"/>
                  </a:cubicBezTo>
                  <a:cubicBezTo>
                    <a:pt x="1115568" y="175927"/>
                    <a:pt x="1113092" y="177356"/>
                    <a:pt x="1110615" y="176784"/>
                  </a:cubicBezTo>
                  <a:cubicBezTo>
                    <a:pt x="1108139" y="176212"/>
                    <a:pt x="1106043" y="174784"/>
                    <a:pt x="1104138" y="172879"/>
                  </a:cubicBezTo>
                  <a:cubicBezTo>
                    <a:pt x="1097280" y="168307"/>
                    <a:pt x="1086517" y="160401"/>
                    <a:pt x="1081373" y="154400"/>
                  </a:cubicBezTo>
                  <a:cubicBezTo>
                    <a:pt x="1073468" y="153257"/>
                    <a:pt x="1071467" y="154877"/>
                    <a:pt x="1068229" y="157353"/>
                  </a:cubicBezTo>
                  <a:cubicBezTo>
                    <a:pt x="1066419" y="158782"/>
                    <a:pt x="1064133" y="160496"/>
                    <a:pt x="1060799" y="161925"/>
                  </a:cubicBezTo>
                  <a:cubicBezTo>
                    <a:pt x="1058513" y="162973"/>
                    <a:pt x="1056513" y="163735"/>
                    <a:pt x="1054799" y="164402"/>
                  </a:cubicBezTo>
                  <a:cubicBezTo>
                    <a:pt x="1047464" y="167354"/>
                    <a:pt x="1046607" y="167640"/>
                    <a:pt x="1042416" y="176689"/>
                  </a:cubicBezTo>
                  <a:cubicBezTo>
                    <a:pt x="1038130" y="185928"/>
                    <a:pt x="1039273" y="187071"/>
                    <a:pt x="1041559" y="189452"/>
                  </a:cubicBezTo>
                  <a:cubicBezTo>
                    <a:pt x="1042892" y="190786"/>
                    <a:pt x="1044702" y="192596"/>
                    <a:pt x="1046036" y="195453"/>
                  </a:cubicBezTo>
                  <a:cubicBezTo>
                    <a:pt x="1049274" y="193072"/>
                    <a:pt x="1051560" y="190214"/>
                    <a:pt x="1054132" y="186785"/>
                  </a:cubicBezTo>
                  <a:cubicBezTo>
                    <a:pt x="1056513" y="183737"/>
                    <a:pt x="1059275" y="180213"/>
                    <a:pt x="1063181" y="176784"/>
                  </a:cubicBezTo>
                  <a:cubicBezTo>
                    <a:pt x="1064705" y="175451"/>
                    <a:pt x="1066895" y="175165"/>
                    <a:pt x="1068705" y="176212"/>
                  </a:cubicBezTo>
                  <a:cubicBezTo>
                    <a:pt x="1070515" y="177260"/>
                    <a:pt x="1071372" y="179261"/>
                    <a:pt x="1070991" y="181261"/>
                  </a:cubicBezTo>
                  <a:cubicBezTo>
                    <a:pt x="1070896" y="181642"/>
                    <a:pt x="1062323" y="223742"/>
                    <a:pt x="1046512" y="231077"/>
                  </a:cubicBezTo>
                  <a:cubicBezTo>
                    <a:pt x="1044893" y="231838"/>
                    <a:pt x="1043178" y="232219"/>
                    <a:pt x="1041559" y="232219"/>
                  </a:cubicBezTo>
                  <a:lnTo>
                    <a:pt x="1039654" y="239935"/>
                  </a:lnTo>
                  <a:cubicBezTo>
                    <a:pt x="1044702" y="241554"/>
                    <a:pt x="1053275" y="244126"/>
                    <a:pt x="1060514" y="246316"/>
                  </a:cubicBezTo>
                  <a:cubicBezTo>
                    <a:pt x="1067943" y="248603"/>
                    <a:pt x="1072515" y="249936"/>
                    <a:pt x="1075468" y="251079"/>
                  </a:cubicBezTo>
                  <a:cubicBezTo>
                    <a:pt x="1075849" y="251174"/>
                    <a:pt x="1076230" y="251269"/>
                    <a:pt x="1076611" y="251365"/>
                  </a:cubicBezTo>
                  <a:lnTo>
                    <a:pt x="1076611" y="251555"/>
                  </a:lnTo>
                  <a:cubicBezTo>
                    <a:pt x="1080326" y="253079"/>
                    <a:pt x="1080326" y="254032"/>
                    <a:pt x="1080230" y="256127"/>
                  </a:cubicBezTo>
                  <a:cubicBezTo>
                    <a:pt x="1080230" y="257556"/>
                    <a:pt x="1079468" y="258889"/>
                    <a:pt x="1078325" y="259842"/>
                  </a:cubicBezTo>
                  <a:cubicBezTo>
                    <a:pt x="1077182" y="260699"/>
                    <a:pt x="1075658" y="261080"/>
                    <a:pt x="1074325" y="260699"/>
                  </a:cubicBezTo>
                  <a:cubicBezTo>
                    <a:pt x="1060799" y="257365"/>
                    <a:pt x="1049179" y="255080"/>
                    <a:pt x="1040606" y="254222"/>
                  </a:cubicBezTo>
                  <a:cubicBezTo>
                    <a:pt x="1040702" y="254508"/>
                    <a:pt x="1040797" y="254794"/>
                    <a:pt x="1040892" y="255080"/>
                  </a:cubicBezTo>
                  <a:cubicBezTo>
                    <a:pt x="1042035" y="258794"/>
                    <a:pt x="1041178" y="262795"/>
                    <a:pt x="1038511" y="266891"/>
                  </a:cubicBezTo>
                  <a:cubicBezTo>
                    <a:pt x="1037749" y="268034"/>
                    <a:pt x="1036511" y="268796"/>
                    <a:pt x="1035177" y="268986"/>
                  </a:cubicBezTo>
                  <a:cubicBezTo>
                    <a:pt x="1033844" y="269177"/>
                    <a:pt x="1032415" y="268796"/>
                    <a:pt x="1031367" y="267843"/>
                  </a:cubicBezTo>
                  <a:cubicBezTo>
                    <a:pt x="1022985" y="260509"/>
                    <a:pt x="1009269" y="250888"/>
                    <a:pt x="999363" y="247174"/>
                  </a:cubicBezTo>
                  <a:cubicBezTo>
                    <a:pt x="999744" y="248317"/>
                    <a:pt x="999935" y="249650"/>
                    <a:pt x="999935" y="251269"/>
                  </a:cubicBezTo>
                  <a:cubicBezTo>
                    <a:pt x="999935" y="253365"/>
                    <a:pt x="998506" y="255270"/>
                    <a:pt x="996506" y="255841"/>
                  </a:cubicBezTo>
                  <a:cubicBezTo>
                    <a:pt x="988219" y="258128"/>
                    <a:pt x="979551" y="256508"/>
                    <a:pt x="973265" y="251365"/>
                  </a:cubicBezTo>
                  <a:cubicBezTo>
                    <a:pt x="970598" y="249174"/>
                    <a:pt x="968502" y="246507"/>
                    <a:pt x="967073" y="243554"/>
                  </a:cubicBezTo>
                  <a:cubicBezTo>
                    <a:pt x="964121" y="252127"/>
                    <a:pt x="960977" y="264414"/>
                    <a:pt x="960596" y="273368"/>
                  </a:cubicBezTo>
                  <a:cubicBezTo>
                    <a:pt x="966121" y="278511"/>
                    <a:pt x="973074" y="289084"/>
                    <a:pt x="976789" y="295085"/>
                  </a:cubicBezTo>
                  <a:cubicBezTo>
                    <a:pt x="980789" y="293751"/>
                    <a:pt x="984885" y="293751"/>
                    <a:pt x="988886" y="294989"/>
                  </a:cubicBezTo>
                  <a:cubicBezTo>
                    <a:pt x="990600" y="295561"/>
                    <a:pt x="991838" y="297085"/>
                    <a:pt x="992124" y="298799"/>
                  </a:cubicBezTo>
                  <a:cubicBezTo>
                    <a:pt x="992410" y="300609"/>
                    <a:pt x="991553" y="302419"/>
                    <a:pt x="990124" y="303371"/>
                  </a:cubicBezTo>
                  <a:lnTo>
                    <a:pt x="984599" y="307181"/>
                  </a:lnTo>
                  <a:cubicBezTo>
                    <a:pt x="985933" y="309086"/>
                    <a:pt x="987171" y="311086"/>
                    <a:pt x="988124" y="313277"/>
                  </a:cubicBezTo>
                  <a:cubicBezTo>
                    <a:pt x="988981" y="315182"/>
                    <a:pt x="988504" y="317468"/>
                    <a:pt x="986981" y="318802"/>
                  </a:cubicBezTo>
                  <a:cubicBezTo>
                    <a:pt x="986504" y="319183"/>
                    <a:pt x="986028" y="319564"/>
                    <a:pt x="985456" y="319754"/>
                  </a:cubicBezTo>
                  <a:cubicBezTo>
                    <a:pt x="985456" y="319849"/>
                    <a:pt x="985552" y="319945"/>
                    <a:pt x="985552" y="320040"/>
                  </a:cubicBezTo>
                  <a:cubicBezTo>
                    <a:pt x="987457" y="324422"/>
                    <a:pt x="989457" y="328898"/>
                    <a:pt x="990886" y="333184"/>
                  </a:cubicBezTo>
                  <a:cubicBezTo>
                    <a:pt x="994220" y="336328"/>
                    <a:pt x="994601" y="337852"/>
                    <a:pt x="992505" y="340519"/>
                  </a:cubicBezTo>
                  <a:cubicBezTo>
                    <a:pt x="989552" y="344234"/>
                    <a:pt x="985838" y="341376"/>
                    <a:pt x="984123" y="340138"/>
                  </a:cubicBezTo>
                  <a:cubicBezTo>
                    <a:pt x="983647" y="339757"/>
                    <a:pt x="983171" y="339280"/>
                    <a:pt x="982885" y="338709"/>
                  </a:cubicBezTo>
                  <a:cubicBezTo>
                    <a:pt x="982028" y="337947"/>
                    <a:pt x="980885" y="337090"/>
                    <a:pt x="979742" y="336042"/>
                  </a:cubicBezTo>
                  <a:cubicBezTo>
                    <a:pt x="974884" y="331946"/>
                    <a:pt x="970979" y="328708"/>
                    <a:pt x="967835" y="325946"/>
                  </a:cubicBezTo>
                  <a:cubicBezTo>
                    <a:pt x="966788" y="332042"/>
                    <a:pt x="964692" y="340043"/>
                    <a:pt x="961835" y="350520"/>
                  </a:cubicBezTo>
                  <a:cubicBezTo>
                    <a:pt x="959549" y="359093"/>
                    <a:pt x="956405" y="370618"/>
                    <a:pt x="956501" y="374332"/>
                  </a:cubicBezTo>
                  <a:cubicBezTo>
                    <a:pt x="958120" y="378428"/>
                    <a:pt x="957548" y="379095"/>
                    <a:pt x="956501" y="380333"/>
                  </a:cubicBezTo>
                  <a:cubicBezTo>
                    <a:pt x="955262" y="381857"/>
                    <a:pt x="953072" y="382429"/>
                    <a:pt x="951262" y="381762"/>
                  </a:cubicBezTo>
                  <a:cubicBezTo>
                    <a:pt x="948785" y="380905"/>
                    <a:pt x="947452" y="379000"/>
                    <a:pt x="947071" y="376047"/>
                  </a:cubicBezTo>
                  <a:cubicBezTo>
                    <a:pt x="940879" y="363093"/>
                    <a:pt x="914495" y="310229"/>
                    <a:pt x="910209" y="302800"/>
                  </a:cubicBezTo>
                  <a:cubicBezTo>
                    <a:pt x="904494" y="292894"/>
                    <a:pt x="894493" y="275368"/>
                    <a:pt x="895636" y="259747"/>
                  </a:cubicBezTo>
                  <a:cubicBezTo>
                    <a:pt x="892397" y="260223"/>
                    <a:pt x="890111" y="261271"/>
                    <a:pt x="888778" y="262700"/>
                  </a:cubicBezTo>
                  <a:cubicBezTo>
                    <a:pt x="886301" y="265462"/>
                    <a:pt x="886778" y="270796"/>
                    <a:pt x="887349" y="275939"/>
                  </a:cubicBezTo>
                  <a:cubicBezTo>
                    <a:pt x="887921" y="282035"/>
                    <a:pt x="888683" y="288893"/>
                    <a:pt x="883634" y="292989"/>
                  </a:cubicBezTo>
                  <a:cubicBezTo>
                    <a:pt x="879634" y="296132"/>
                    <a:pt x="873538" y="296418"/>
                    <a:pt x="863727" y="293751"/>
                  </a:cubicBezTo>
                  <a:cubicBezTo>
                    <a:pt x="861441" y="307181"/>
                    <a:pt x="853535" y="317087"/>
                    <a:pt x="845915" y="326612"/>
                  </a:cubicBezTo>
                  <a:cubicBezTo>
                    <a:pt x="834200" y="341186"/>
                    <a:pt x="823246" y="354997"/>
                    <a:pt x="832390" y="381857"/>
                  </a:cubicBezTo>
                  <a:cubicBezTo>
                    <a:pt x="833533" y="385096"/>
                    <a:pt x="833723" y="389382"/>
                    <a:pt x="833914" y="393573"/>
                  </a:cubicBezTo>
                  <a:cubicBezTo>
                    <a:pt x="834009" y="395478"/>
                    <a:pt x="834104" y="397383"/>
                    <a:pt x="834295" y="399098"/>
                  </a:cubicBezTo>
                  <a:cubicBezTo>
                    <a:pt x="835152" y="399383"/>
                    <a:pt x="836200" y="399574"/>
                    <a:pt x="837057" y="399859"/>
                  </a:cubicBezTo>
                  <a:cubicBezTo>
                    <a:pt x="842772" y="401288"/>
                    <a:pt x="850678" y="403193"/>
                    <a:pt x="850773" y="409766"/>
                  </a:cubicBezTo>
                  <a:cubicBezTo>
                    <a:pt x="850964" y="427482"/>
                    <a:pt x="835057" y="436531"/>
                    <a:pt x="822389" y="443770"/>
                  </a:cubicBezTo>
                  <a:cubicBezTo>
                    <a:pt x="817340" y="446627"/>
                    <a:pt x="812673" y="449390"/>
                    <a:pt x="809149" y="452247"/>
                  </a:cubicBezTo>
                  <a:cubicBezTo>
                    <a:pt x="792671" y="466153"/>
                    <a:pt x="781717" y="484346"/>
                    <a:pt x="770096" y="503587"/>
                  </a:cubicBezTo>
                  <a:cubicBezTo>
                    <a:pt x="750951" y="535305"/>
                    <a:pt x="731139" y="567976"/>
                    <a:pt x="684562" y="588740"/>
                  </a:cubicBezTo>
                  <a:cubicBezTo>
                    <a:pt x="653891" y="602361"/>
                    <a:pt x="611219" y="617506"/>
                    <a:pt x="583311" y="618935"/>
                  </a:cubicBezTo>
                  <a:cubicBezTo>
                    <a:pt x="575882" y="619316"/>
                    <a:pt x="567023" y="617601"/>
                    <a:pt x="559213" y="616077"/>
                  </a:cubicBezTo>
                  <a:cubicBezTo>
                    <a:pt x="552260" y="614744"/>
                    <a:pt x="545116" y="613315"/>
                    <a:pt x="541592" y="613982"/>
                  </a:cubicBezTo>
                  <a:cubicBezTo>
                    <a:pt x="536924" y="615029"/>
                    <a:pt x="533114" y="618458"/>
                    <a:pt x="528257" y="622840"/>
                  </a:cubicBezTo>
                  <a:cubicBezTo>
                    <a:pt x="524732" y="626078"/>
                    <a:pt x="520732" y="629698"/>
                    <a:pt x="515588" y="632841"/>
                  </a:cubicBezTo>
                  <a:cubicBezTo>
                    <a:pt x="499872" y="642557"/>
                    <a:pt x="482537" y="648176"/>
                    <a:pt x="465773" y="653606"/>
                  </a:cubicBezTo>
                  <a:cubicBezTo>
                    <a:pt x="450152" y="658654"/>
                    <a:pt x="434054" y="663893"/>
                    <a:pt x="419195" y="672465"/>
                  </a:cubicBezTo>
                  <a:cubicBezTo>
                    <a:pt x="398336" y="684562"/>
                    <a:pt x="389858" y="688658"/>
                    <a:pt x="364236" y="687896"/>
                  </a:cubicBezTo>
                  <a:cubicBezTo>
                    <a:pt x="360045" y="687800"/>
                    <a:pt x="353759" y="685895"/>
                    <a:pt x="347663" y="683990"/>
                  </a:cubicBezTo>
                  <a:cubicBezTo>
                    <a:pt x="344138" y="682943"/>
                    <a:pt x="340900" y="681895"/>
                    <a:pt x="338804" y="681609"/>
                  </a:cubicBezTo>
                  <a:cubicBezTo>
                    <a:pt x="336233" y="681133"/>
                    <a:pt x="333375" y="682657"/>
                    <a:pt x="330232" y="684371"/>
                  </a:cubicBezTo>
                  <a:cubicBezTo>
                    <a:pt x="325374" y="686943"/>
                    <a:pt x="318707" y="690467"/>
                    <a:pt x="310801" y="686657"/>
                  </a:cubicBezTo>
                  <a:cubicBezTo>
                    <a:pt x="309848" y="686181"/>
                    <a:pt x="309086" y="685419"/>
                    <a:pt x="308610" y="684562"/>
                  </a:cubicBezTo>
                  <a:cubicBezTo>
                    <a:pt x="299942" y="690944"/>
                    <a:pt x="287560" y="697135"/>
                    <a:pt x="274606" y="703421"/>
                  </a:cubicBezTo>
                  <a:cubicBezTo>
                    <a:pt x="270605" y="705326"/>
                    <a:pt x="267462" y="706850"/>
                    <a:pt x="265748" y="707898"/>
                  </a:cubicBezTo>
                  <a:cubicBezTo>
                    <a:pt x="251841" y="716185"/>
                    <a:pt x="240411" y="727043"/>
                    <a:pt x="228219" y="738473"/>
                  </a:cubicBezTo>
                  <a:cubicBezTo>
                    <a:pt x="216694" y="749332"/>
                    <a:pt x="204788" y="760571"/>
                    <a:pt x="190691" y="769430"/>
                  </a:cubicBezTo>
                  <a:cubicBezTo>
                    <a:pt x="180022" y="776097"/>
                    <a:pt x="168593" y="780002"/>
                    <a:pt x="157544" y="783812"/>
                  </a:cubicBezTo>
                  <a:cubicBezTo>
                    <a:pt x="142685" y="788861"/>
                    <a:pt x="128683" y="793718"/>
                    <a:pt x="119444" y="804577"/>
                  </a:cubicBezTo>
                  <a:cubicBezTo>
                    <a:pt x="110490" y="815054"/>
                    <a:pt x="106680" y="824579"/>
                    <a:pt x="102870" y="833914"/>
                  </a:cubicBezTo>
                  <a:cubicBezTo>
                    <a:pt x="97536" y="847249"/>
                    <a:pt x="92393" y="859822"/>
                    <a:pt x="73628" y="868966"/>
                  </a:cubicBezTo>
                  <a:cubicBezTo>
                    <a:pt x="71438" y="870014"/>
                    <a:pt x="68866" y="869251"/>
                    <a:pt x="67532" y="867251"/>
                  </a:cubicBezTo>
                  <a:cubicBezTo>
                    <a:pt x="64389" y="862298"/>
                    <a:pt x="59627" y="818198"/>
                    <a:pt x="60293" y="797814"/>
                  </a:cubicBezTo>
                  <a:cubicBezTo>
                    <a:pt x="60008" y="798100"/>
                    <a:pt x="59722" y="798386"/>
                    <a:pt x="59341" y="798767"/>
                  </a:cubicBezTo>
                  <a:cubicBezTo>
                    <a:pt x="43625" y="815626"/>
                    <a:pt x="35052" y="873824"/>
                    <a:pt x="36005" y="887730"/>
                  </a:cubicBezTo>
                  <a:cubicBezTo>
                    <a:pt x="36576" y="896493"/>
                    <a:pt x="37814" y="903827"/>
                    <a:pt x="38862" y="910304"/>
                  </a:cubicBezTo>
                  <a:cubicBezTo>
                    <a:pt x="41720" y="927735"/>
                    <a:pt x="44006" y="941546"/>
                    <a:pt x="32766" y="968693"/>
                  </a:cubicBezTo>
                  <a:cubicBezTo>
                    <a:pt x="29623" y="976312"/>
                    <a:pt x="26575" y="983075"/>
                    <a:pt x="23813" y="989266"/>
                  </a:cubicBezTo>
                  <a:cubicBezTo>
                    <a:pt x="10478" y="1019175"/>
                    <a:pt x="3048" y="1035749"/>
                    <a:pt x="14859" y="1073372"/>
                  </a:cubicBezTo>
                  <a:cubicBezTo>
                    <a:pt x="21050" y="1092899"/>
                    <a:pt x="29528" y="1108043"/>
                    <a:pt x="38672" y="1124045"/>
                  </a:cubicBezTo>
                  <a:cubicBezTo>
                    <a:pt x="42196" y="1130237"/>
                    <a:pt x="45720" y="1136523"/>
                    <a:pt x="49149" y="1143095"/>
                  </a:cubicBezTo>
                  <a:cubicBezTo>
                    <a:pt x="52578" y="1149668"/>
                    <a:pt x="56960" y="1157097"/>
                    <a:pt x="61627" y="1164908"/>
                  </a:cubicBezTo>
                  <a:cubicBezTo>
                    <a:pt x="72104" y="1182624"/>
                    <a:pt x="82963" y="1200912"/>
                    <a:pt x="86582" y="1215390"/>
                  </a:cubicBezTo>
                  <a:cubicBezTo>
                    <a:pt x="87916" y="1220724"/>
                    <a:pt x="82868" y="1264825"/>
                    <a:pt x="77153" y="1269111"/>
                  </a:cubicBezTo>
                  <a:cubicBezTo>
                    <a:pt x="73343" y="1271969"/>
                    <a:pt x="67723" y="1275493"/>
                    <a:pt x="62389" y="1273874"/>
                  </a:cubicBezTo>
                  <a:cubicBezTo>
                    <a:pt x="56960" y="1272159"/>
                    <a:pt x="55055" y="1266444"/>
                    <a:pt x="53340" y="1261300"/>
                  </a:cubicBezTo>
                  <a:cubicBezTo>
                    <a:pt x="51911" y="1257110"/>
                    <a:pt x="50483" y="1252919"/>
                    <a:pt x="47816" y="1251395"/>
                  </a:cubicBezTo>
                  <a:lnTo>
                    <a:pt x="47816" y="1251395"/>
                  </a:lnTo>
                  <a:cubicBezTo>
                    <a:pt x="46673" y="1250823"/>
                    <a:pt x="45911" y="1249775"/>
                    <a:pt x="45530" y="1248632"/>
                  </a:cubicBezTo>
                  <a:cubicBezTo>
                    <a:pt x="44006" y="1247394"/>
                    <a:pt x="41720" y="1245679"/>
                    <a:pt x="39624" y="1244251"/>
                  </a:cubicBezTo>
                  <a:cubicBezTo>
                    <a:pt x="39529" y="1244537"/>
                    <a:pt x="39434" y="1244822"/>
                    <a:pt x="39338" y="1245013"/>
                  </a:cubicBezTo>
                  <a:cubicBezTo>
                    <a:pt x="46863" y="1254347"/>
                    <a:pt x="52673" y="1264158"/>
                    <a:pt x="50959" y="1275112"/>
                  </a:cubicBezTo>
                  <a:cubicBezTo>
                    <a:pt x="50102" y="1280636"/>
                    <a:pt x="47530" y="1297591"/>
                    <a:pt x="36386" y="1299115"/>
                  </a:cubicBezTo>
                  <a:cubicBezTo>
                    <a:pt x="24575" y="1300734"/>
                    <a:pt x="11240" y="1281589"/>
                    <a:pt x="2286" y="1265396"/>
                  </a:cubicBezTo>
                  <a:cubicBezTo>
                    <a:pt x="2286" y="1266158"/>
                    <a:pt x="2286" y="1266825"/>
                    <a:pt x="2286" y="1267397"/>
                  </a:cubicBezTo>
                  <a:cubicBezTo>
                    <a:pt x="2381" y="1269206"/>
                    <a:pt x="1429" y="1270825"/>
                    <a:pt x="0" y="1271778"/>
                  </a:cubicBezTo>
                  <a:cubicBezTo>
                    <a:pt x="7049" y="1285494"/>
                    <a:pt x="18574" y="1299115"/>
                    <a:pt x="30480" y="1313307"/>
                  </a:cubicBezTo>
                  <a:cubicBezTo>
                    <a:pt x="45053" y="1330643"/>
                    <a:pt x="60198" y="1348550"/>
                    <a:pt x="67532" y="1367695"/>
                  </a:cubicBezTo>
                  <a:cubicBezTo>
                    <a:pt x="72866" y="1381506"/>
                    <a:pt x="73438" y="1394365"/>
                    <a:pt x="74009" y="1406747"/>
                  </a:cubicBezTo>
                  <a:cubicBezTo>
                    <a:pt x="74676" y="1421416"/>
                    <a:pt x="75343" y="1435227"/>
                    <a:pt x="83439" y="1449991"/>
                  </a:cubicBezTo>
                  <a:cubicBezTo>
                    <a:pt x="86773" y="1456087"/>
                    <a:pt x="90107" y="1462088"/>
                    <a:pt x="93536" y="1467993"/>
                  </a:cubicBezTo>
                  <a:cubicBezTo>
                    <a:pt x="101632" y="1482281"/>
                    <a:pt x="109919" y="1497140"/>
                    <a:pt x="117539" y="1512951"/>
                  </a:cubicBezTo>
                  <a:cubicBezTo>
                    <a:pt x="121539" y="1521238"/>
                    <a:pt x="126873" y="1528191"/>
                    <a:pt x="132588" y="1535525"/>
                  </a:cubicBezTo>
                  <a:cubicBezTo>
                    <a:pt x="138970" y="1543717"/>
                    <a:pt x="145542" y="1552289"/>
                    <a:pt x="149924" y="1562672"/>
                  </a:cubicBezTo>
                  <a:cubicBezTo>
                    <a:pt x="158020" y="1582007"/>
                    <a:pt x="157353" y="1606391"/>
                    <a:pt x="156591" y="1629918"/>
                  </a:cubicBezTo>
                  <a:cubicBezTo>
                    <a:pt x="156020" y="1647825"/>
                    <a:pt x="155448" y="1666399"/>
                    <a:pt x="158972" y="1681925"/>
                  </a:cubicBezTo>
                  <a:cubicBezTo>
                    <a:pt x="165259" y="1709833"/>
                    <a:pt x="178213" y="1737455"/>
                    <a:pt x="190691" y="1764030"/>
                  </a:cubicBezTo>
                  <a:cubicBezTo>
                    <a:pt x="211836" y="1809083"/>
                    <a:pt x="233744" y="1855661"/>
                    <a:pt x="224981" y="1906715"/>
                  </a:cubicBezTo>
                  <a:cubicBezTo>
                    <a:pt x="223838" y="1913477"/>
                    <a:pt x="222695" y="1919288"/>
                    <a:pt x="221647" y="1924526"/>
                  </a:cubicBezTo>
                  <a:cubicBezTo>
                    <a:pt x="218122" y="1942624"/>
                    <a:pt x="215741" y="1954625"/>
                    <a:pt x="217265" y="1980057"/>
                  </a:cubicBezTo>
                  <a:cubicBezTo>
                    <a:pt x="218885" y="2006822"/>
                    <a:pt x="211360" y="2040922"/>
                    <a:pt x="190976" y="2052638"/>
                  </a:cubicBezTo>
                  <a:cubicBezTo>
                    <a:pt x="183928" y="2056638"/>
                    <a:pt x="172688" y="2059400"/>
                    <a:pt x="157353" y="2051399"/>
                  </a:cubicBezTo>
                  <a:cubicBezTo>
                    <a:pt x="154400" y="2072831"/>
                    <a:pt x="150590" y="2110359"/>
                    <a:pt x="163830" y="2126742"/>
                  </a:cubicBezTo>
                  <a:cubicBezTo>
                    <a:pt x="166973" y="2123885"/>
                    <a:pt x="170402" y="2122837"/>
                    <a:pt x="172974" y="2122551"/>
                  </a:cubicBezTo>
                  <a:cubicBezTo>
                    <a:pt x="189833" y="2120741"/>
                    <a:pt x="212693" y="2143792"/>
                    <a:pt x="234506" y="2167604"/>
                  </a:cubicBezTo>
                  <a:cubicBezTo>
                    <a:pt x="239173" y="2172652"/>
                    <a:pt x="243173" y="2177034"/>
                    <a:pt x="245269" y="2178749"/>
                  </a:cubicBezTo>
                  <a:cubicBezTo>
                    <a:pt x="254413" y="2186273"/>
                    <a:pt x="266224" y="2191226"/>
                    <a:pt x="278702" y="2196465"/>
                  </a:cubicBezTo>
                  <a:cubicBezTo>
                    <a:pt x="287560" y="2200180"/>
                    <a:pt x="296704" y="2203990"/>
                    <a:pt x="305848" y="2209038"/>
                  </a:cubicBezTo>
                  <a:cubicBezTo>
                    <a:pt x="320326" y="2201037"/>
                    <a:pt x="366332" y="2203418"/>
                    <a:pt x="372142" y="2204942"/>
                  </a:cubicBezTo>
                  <a:lnTo>
                    <a:pt x="381095" y="2207324"/>
                  </a:lnTo>
                  <a:cubicBezTo>
                    <a:pt x="394049" y="2210752"/>
                    <a:pt x="406337" y="2213991"/>
                    <a:pt x="422910" y="2216753"/>
                  </a:cubicBezTo>
                  <a:cubicBezTo>
                    <a:pt x="435864" y="2194846"/>
                    <a:pt x="513874" y="2147411"/>
                    <a:pt x="523875" y="2143125"/>
                  </a:cubicBezTo>
                  <a:cubicBezTo>
                    <a:pt x="532352" y="2139506"/>
                    <a:pt x="538829" y="2141411"/>
                    <a:pt x="544068" y="2142935"/>
                  </a:cubicBezTo>
                  <a:cubicBezTo>
                    <a:pt x="549593" y="2144554"/>
                    <a:pt x="553593" y="2145697"/>
                    <a:pt x="559975" y="2141315"/>
                  </a:cubicBezTo>
                  <a:cubicBezTo>
                    <a:pt x="564737" y="2138077"/>
                    <a:pt x="568547" y="2130171"/>
                    <a:pt x="572262" y="2122551"/>
                  </a:cubicBezTo>
                  <a:cubicBezTo>
                    <a:pt x="576263" y="2114360"/>
                    <a:pt x="580358" y="2105978"/>
                    <a:pt x="586454" y="2100548"/>
                  </a:cubicBezTo>
                  <a:cubicBezTo>
                    <a:pt x="603790" y="2085213"/>
                    <a:pt x="619125" y="2085023"/>
                    <a:pt x="635318" y="2084832"/>
                  </a:cubicBezTo>
                  <a:cubicBezTo>
                    <a:pt x="641795" y="2084737"/>
                    <a:pt x="648557" y="2084642"/>
                    <a:pt x="655701" y="2083594"/>
                  </a:cubicBezTo>
                  <a:lnTo>
                    <a:pt x="670084" y="2081308"/>
                  </a:lnTo>
                  <a:cubicBezTo>
                    <a:pt x="704850" y="2075688"/>
                    <a:pt x="740759" y="2069878"/>
                    <a:pt x="780574" y="2074545"/>
                  </a:cubicBezTo>
                  <a:cubicBezTo>
                    <a:pt x="782860" y="2074831"/>
                    <a:pt x="787813" y="2073974"/>
                    <a:pt x="792290" y="2073307"/>
                  </a:cubicBezTo>
                  <a:cubicBezTo>
                    <a:pt x="800005" y="2072069"/>
                    <a:pt x="804958" y="2071402"/>
                    <a:pt x="808482" y="2072259"/>
                  </a:cubicBezTo>
                  <a:cubicBezTo>
                    <a:pt x="814864" y="2073974"/>
                    <a:pt x="818864" y="2079593"/>
                    <a:pt x="822008" y="2084165"/>
                  </a:cubicBezTo>
                  <a:cubicBezTo>
                    <a:pt x="823151" y="2085880"/>
                    <a:pt x="824960" y="2088356"/>
                    <a:pt x="825818" y="2088833"/>
                  </a:cubicBezTo>
                  <a:cubicBezTo>
                    <a:pt x="829913" y="2089214"/>
                    <a:pt x="841534" y="2085594"/>
                    <a:pt x="850868" y="2082737"/>
                  </a:cubicBezTo>
                  <a:cubicBezTo>
                    <a:pt x="857726" y="2080641"/>
                    <a:pt x="864203" y="2078641"/>
                    <a:pt x="868585" y="2077879"/>
                  </a:cubicBezTo>
                  <a:cubicBezTo>
                    <a:pt x="884396" y="2075402"/>
                    <a:pt x="896684" y="2079022"/>
                    <a:pt x="907637" y="2082165"/>
                  </a:cubicBezTo>
                  <a:cubicBezTo>
                    <a:pt x="915734" y="2084546"/>
                    <a:pt x="923354" y="2086832"/>
                    <a:pt x="931736" y="2086451"/>
                  </a:cubicBezTo>
                  <a:cubicBezTo>
                    <a:pt x="955453" y="2085499"/>
                    <a:pt x="959072" y="2078546"/>
                    <a:pt x="964597" y="2068068"/>
                  </a:cubicBezTo>
                  <a:cubicBezTo>
                    <a:pt x="966978" y="2063591"/>
                    <a:pt x="969645" y="2058448"/>
                    <a:pt x="974122" y="2053400"/>
                  </a:cubicBezTo>
                  <a:cubicBezTo>
                    <a:pt x="981837" y="2044637"/>
                    <a:pt x="987457" y="2033016"/>
                    <a:pt x="992981" y="2021777"/>
                  </a:cubicBezTo>
                  <a:cubicBezTo>
                    <a:pt x="1000316" y="2006727"/>
                    <a:pt x="1007936" y="1991106"/>
                    <a:pt x="1020890" y="1980914"/>
                  </a:cubicBezTo>
                  <a:cubicBezTo>
                    <a:pt x="1031558" y="1972532"/>
                    <a:pt x="1045178" y="1968151"/>
                    <a:pt x="1058323" y="1963865"/>
                  </a:cubicBezTo>
                  <a:cubicBezTo>
                    <a:pt x="1066800" y="1961102"/>
                    <a:pt x="1074706" y="1958531"/>
                    <a:pt x="1081754" y="1955006"/>
                  </a:cubicBezTo>
                  <a:cubicBezTo>
                    <a:pt x="1107853" y="1942148"/>
                    <a:pt x="1132999" y="1928146"/>
                    <a:pt x="1157383" y="1914620"/>
                  </a:cubicBezTo>
                  <a:lnTo>
                    <a:pt x="1166336" y="1909667"/>
                  </a:lnTo>
                  <a:cubicBezTo>
                    <a:pt x="1193292" y="1894808"/>
                    <a:pt x="1199293" y="1894618"/>
                    <a:pt x="1223391" y="1896618"/>
                  </a:cubicBezTo>
                  <a:cubicBezTo>
                    <a:pt x="1226820" y="1896904"/>
                    <a:pt x="1230725" y="1897190"/>
                    <a:pt x="1235107" y="1897475"/>
                  </a:cubicBezTo>
                  <a:cubicBezTo>
                    <a:pt x="1271969" y="1899952"/>
                    <a:pt x="1303211" y="1895856"/>
                    <a:pt x="1342834" y="1883188"/>
                  </a:cubicBezTo>
                  <a:cubicBezTo>
                    <a:pt x="1355979" y="1878997"/>
                    <a:pt x="1372648" y="1870329"/>
                    <a:pt x="1390269" y="1861280"/>
                  </a:cubicBezTo>
                  <a:cubicBezTo>
                    <a:pt x="1416463" y="1847755"/>
                    <a:pt x="1443800" y="1833658"/>
                    <a:pt x="1465231" y="1831372"/>
                  </a:cubicBezTo>
                  <a:close/>
                </a:path>
              </a:pathLst>
            </a:custGeom>
            <a:solidFill>
              <a:srgbClr val="D5DC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9" name="Freeform: Shape 158">
              <a:extLst>
                <a:ext uri="{FF2B5EF4-FFF2-40B4-BE49-F238E27FC236}">
                  <a16:creationId xmlns:a16="http://schemas.microsoft.com/office/drawing/2014/main" id="{7FD654DB-F7F4-45D6-93D6-ACC9D97A2510}"/>
                </a:ext>
              </a:extLst>
            </p:cNvPr>
            <p:cNvSpPr/>
            <p:nvPr/>
          </p:nvSpPr>
          <p:spPr>
            <a:xfrm>
              <a:off x="2226572" y="1960091"/>
              <a:ext cx="12300" cy="12300"/>
            </a:xfrm>
            <a:custGeom>
              <a:avLst/>
              <a:gdLst>
                <a:gd name="connsiteX0" fmla="*/ 6572 w 0"/>
                <a:gd name="connsiteY0" fmla="*/ 571 h 0"/>
                <a:gd name="connsiteX1" fmla="*/ 2762 w 0"/>
                <a:gd name="connsiteY1" fmla="*/ 667 h 0"/>
                <a:gd name="connsiteX2" fmla="*/ 0 w 0"/>
                <a:gd name="connsiteY2" fmla="*/ 0 h 0"/>
                <a:gd name="connsiteX3" fmla="*/ 7525 w 0"/>
                <a:gd name="connsiteY3" fmla="*/ 6668 h 0"/>
                <a:gd name="connsiteX4" fmla="*/ 6572 w 0"/>
                <a:gd name="connsiteY4" fmla="*/ 57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6572" y="571"/>
                  </a:moveTo>
                  <a:cubicBezTo>
                    <a:pt x="5334" y="762"/>
                    <a:pt x="4000" y="857"/>
                    <a:pt x="2762" y="667"/>
                  </a:cubicBezTo>
                  <a:cubicBezTo>
                    <a:pt x="1810" y="571"/>
                    <a:pt x="857" y="381"/>
                    <a:pt x="0" y="0"/>
                  </a:cubicBezTo>
                  <a:cubicBezTo>
                    <a:pt x="1619" y="1524"/>
                    <a:pt x="4381" y="4000"/>
                    <a:pt x="7525" y="6668"/>
                  </a:cubicBezTo>
                  <a:cubicBezTo>
                    <a:pt x="7048" y="4572"/>
                    <a:pt x="6763" y="2476"/>
                    <a:pt x="6572" y="5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grpSp>
      <p:sp>
        <p:nvSpPr>
          <p:cNvPr id="104" name="Freeform: Shape 103">
            <a:extLst>
              <a:ext uri="{FF2B5EF4-FFF2-40B4-BE49-F238E27FC236}">
                <a16:creationId xmlns:a16="http://schemas.microsoft.com/office/drawing/2014/main" id="{0D85DFCB-79EF-4450-AD62-E041D55D5601}"/>
              </a:ext>
            </a:extLst>
          </p:cNvPr>
          <p:cNvSpPr/>
          <p:nvPr/>
        </p:nvSpPr>
        <p:spPr>
          <a:xfrm>
            <a:off x="3147611" y="1765765"/>
            <a:ext cx="1818005" cy="2293301"/>
          </a:xfrm>
          <a:custGeom>
            <a:avLst/>
            <a:gdLst>
              <a:gd name="connsiteX0" fmla="*/ 0 w 1457325"/>
              <a:gd name="connsiteY0" fmla="*/ 570262 h 1838325"/>
              <a:gd name="connsiteX1" fmla="*/ 1238 w 1457325"/>
              <a:gd name="connsiteY1" fmla="*/ 1508379 h 1838325"/>
              <a:gd name="connsiteX2" fmla="*/ 287464 w 1457325"/>
              <a:gd name="connsiteY2" fmla="*/ 1508474 h 1838325"/>
              <a:gd name="connsiteX3" fmla="*/ 287750 w 1457325"/>
              <a:gd name="connsiteY3" fmla="*/ 1508474 h 1838325"/>
              <a:gd name="connsiteX4" fmla="*/ 287750 w 1457325"/>
              <a:gd name="connsiteY4" fmla="*/ 1828229 h 1838325"/>
              <a:gd name="connsiteX5" fmla="*/ 1002792 w 1457325"/>
              <a:gd name="connsiteY5" fmla="*/ 1826228 h 1838325"/>
              <a:gd name="connsiteX6" fmla="*/ 1039082 w 1457325"/>
              <a:gd name="connsiteY6" fmla="*/ 1817275 h 1838325"/>
              <a:gd name="connsiteX7" fmla="*/ 1051846 w 1457325"/>
              <a:gd name="connsiteY7" fmla="*/ 1806893 h 1838325"/>
              <a:gd name="connsiteX8" fmla="*/ 1195864 w 1457325"/>
              <a:gd name="connsiteY8" fmla="*/ 1792224 h 1838325"/>
              <a:gd name="connsiteX9" fmla="*/ 1206817 w 1457325"/>
              <a:gd name="connsiteY9" fmla="*/ 1794986 h 1838325"/>
              <a:gd name="connsiteX10" fmla="*/ 1223677 w 1457325"/>
              <a:gd name="connsiteY10" fmla="*/ 1800797 h 1838325"/>
              <a:gd name="connsiteX11" fmla="*/ 1245584 w 1457325"/>
              <a:gd name="connsiteY11" fmla="*/ 1823466 h 1838325"/>
              <a:gd name="connsiteX12" fmla="*/ 1255014 w 1457325"/>
              <a:gd name="connsiteY12" fmla="*/ 1834706 h 1838325"/>
              <a:gd name="connsiteX13" fmla="*/ 1263872 w 1457325"/>
              <a:gd name="connsiteY13" fmla="*/ 1841659 h 1838325"/>
              <a:gd name="connsiteX14" fmla="*/ 1264063 w 1457325"/>
              <a:gd name="connsiteY14" fmla="*/ 1841564 h 1838325"/>
              <a:gd name="connsiteX15" fmla="*/ 1289685 w 1457325"/>
              <a:gd name="connsiteY15" fmla="*/ 1818323 h 1838325"/>
              <a:gd name="connsiteX16" fmla="*/ 1292923 w 1457325"/>
              <a:gd name="connsiteY16" fmla="*/ 1818704 h 1838325"/>
              <a:gd name="connsiteX17" fmla="*/ 1302067 w 1457325"/>
              <a:gd name="connsiteY17" fmla="*/ 1823847 h 1838325"/>
              <a:gd name="connsiteX18" fmla="*/ 1313402 w 1457325"/>
              <a:gd name="connsiteY18" fmla="*/ 1810322 h 1838325"/>
              <a:gd name="connsiteX19" fmla="*/ 1311497 w 1457325"/>
              <a:gd name="connsiteY19" fmla="*/ 1788128 h 1838325"/>
              <a:gd name="connsiteX20" fmla="*/ 1311212 w 1457325"/>
              <a:gd name="connsiteY20" fmla="*/ 1784033 h 1838325"/>
              <a:gd name="connsiteX21" fmla="*/ 1314164 w 1457325"/>
              <a:gd name="connsiteY21" fmla="*/ 1781175 h 1838325"/>
              <a:gd name="connsiteX22" fmla="*/ 1335214 w 1457325"/>
              <a:gd name="connsiteY22" fmla="*/ 1768221 h 1838325"/>
              <a:gd name="connsiteX23" fmla="*/ 1357598 w 1457325"/>
              <a:gd name="connsiteY23" fmla="*/ 1754981 h 1838325"/>
              <a:gd name="connsiteX24" fmla="*/ 1385125 w 1457325"/>
              <a:gd name="connsiteY24" fmla="*/ 1755743 h 1838325"/>
              <a:gd name="connsiteX25" fmla="*/ 1405223 w 1457325"/>
              <a:gd name="connsiteY25" fmla="*/ 1757839 h 1838325"/>
              <a:gd name="connsiteX26" fmla="*/ 1458563 w 1457325"/>
              <a:gd name="connsiteY26" fmla="*/ 1740789 h 1838325"/>
              <a:gd name="connsiteX27" fmla="*/ 1443799 w 1457325"/>
              <a:gd name="connsiteY27" fmla="*/ 1702022 h 1838325"/>
              <a:gd name="connsiteX28" fmla="*/ 1432655 w 1457325"/>
              <a:gd name="connsiteY28" fmla="*/ 1673066 h 1838325"/>
              <a:gd name="connsiteX29" fmla="*/ 1425607 w 1457325"/>
              <a:gd name="connsiteY29" fmla="*/ 1659446 h 1838325"/>
              <a:gd name="connsiteX30" fmla="*/ 1420654 w 1457325"/>
              <a:gd name="connsiteY30" fmla="*/ 1626680 h 1838325"/>
              <a:gd name="connsiteX31" fmla="*/ 1420178 w 1457325"/>
              <a:gd name="connsiteY31" fmla="*/ 1598867 h 1838325"/>
              <a:gd name="connsiteX32" fmla="*/ 1424559 w 1457325"/>
              <a:gd name="connsiteY32" fmla="*/ 1584579 h 1838325"/>
              <a:gd name="connsiteX33" fmla="*/ 1420749 w 1457325"/>
              <a:gd name="connsiteY33" fmla="*/ 1567720 h 1838325"/>
              <a:gd name="connsiteX34" fmla="*/ 1418654 w 1457325"/>
              <a:gd name="connsiteY34" fmla="*/ 1559719 h 1838325"/>
              <a:gd name="connsiteX35" fmla="*/ 1418463 w 1457325"/>
              <a:gd name="connsiteY35" fmla="*/ 1548384 h 1838325"/>
              <a:gd name="connsiteX36" fmla="*/ 1418082 w 1457325"/>
              <a:gd name="connsiteY36" fmla="*/ 1530191 h 1838325"/>
              <a:gd name="connsiteX37" fmla="*/ 1414081 w 1457325"/>
              <a:gd name="connsiteY37" fmla="*/ 1511522 h 1838325"/>
              <a:gd name="connsiteX38" fmla="*/ 1406081 w 1457325"/>
              <a:gd name="connsiteY38" fmla="*/ 1496759 h 1838325"/>
              <a:gd name="connsiteX39" fmla="*/ 1400461 w 1457325"/>
              <a:gd name="connsiteY39" fmla="*/ 1475518 h 1838325"/>
              <a:gd name="connsiteX40" fmla="*/ 1396460 w 1457325"/>
              <a:gd name="connsiteY40" fmla="*/ 1459897 h 1838325"/>
              <a:gd name="connsiteX41" fmla="*/ 1396270 w 1457325"/>
              <a:gd name="connsiteY41" fmla="*/ 1449324 h 1838325"/>
              <a:gd name="connsiteX42" fmla="*/ 1396270 w 1457325"/>
              <a:gd name="connsiteY42" fmla="*/ 1443990 h 1838325"/>
              <a:gd name="connsiteX43" fmla="*/ 1383411 w 1457325"/>
              <a:gd name="connsiteY43" fmla="*/ 1434465 h 1838325"/>
              <a:gd name="connsiteX44" fmla="*/ 1360932 w 1457325"/>
              <a:gd name="connsiteY44" fmla="*/ 1416272 h 1838325"/>
              <a:gd name="connsiteX45" fmla="*/ 1352074 w 1457325"/>
              <a:gd name="connsiteY45" fmla="*/ 1402271 h 1838325"/>
              <a:gd name="connsiteX46" fmla="*/ 1341311 w 1457325"/>
              <a:gd name="connsiteY46" fmla="*/ 1386078 h 1838325"/>
              <a:gd name="connsiteX47" fmla="*/ 1330547 w 1457325"/>
              <a:gd name="connsiteY47" fmla="*/ 1376267 h 1838325"/>
              <a:gd name="connsiteX48" fmla="*/ 1315498 w 1457325"/>
              <a:gd name="connsiteY48" fmla="*/ 1361313 h 1838325"/>
              <a:gd name="connsiteX49" fmla="*/ 1314831 w 1457325"/>
              <a:gd name="connsiteY49" fmla="*/ 1358551 h 1838325"/>
              <a:gd name="connsiteX50" fmla="*/ 1288351 w 1457325"/>
              <a:gd name="connsiteY50" fmla="*/ 1326737 h 1838325"/>
              <a:gd name="connsiteX51" fmla="*/ 1272826 w 1457325"/>
              <a:gd name="connsiteY51" fmla="*/ 1321784 h 1838325"/>
              <a:gd name="connsiteX52" fmla="*/ 1244441 w 1457325"/>
              <a:gd name="connsiteY52" fmla="*/ 1293209 h 1838325"/>
              <a:gd name="connsiteX53" fmla="*/ 1223772 w 1457325"/>
              <a:gd name="connsiteY53" fmla="*/ 1270730 h 1838325"/>
              <a:gd name="connsiteX54" fmla="*/ 1213009 w 1457325"/>
              <a:gd name="connsiteY54" fmla="*/ 1275398 h 1838325"/>
              <a:gd name="connsiteX55" fmla="*/ 1191292 w 1457325"/>
              <a:gd name="connsiteY55" fmla="*/ 1255490 h 1838325"/>
              <a:gd name="connsiteX56" fmla="*/ 1190625 w 1457325"/>
              <a:gd name="connsiteY56" fmla="*/ 1253490 h 1838325"/>
              <a:gd name="connsiteX57" fmla="*/ 1190625 w 1457325"/>
              <a:gd name="connsiteY57" fmla="*/ 1253490 h 1838325"/>
              <a:gd name="connsiteX58" fmla="*/ 1193959 w 1457325"/>
              <a:gd name="connsiteY58" fmla="*/ 1247585 h 1838325"/>
              <a:gd name="connsiteX59" fmla="*/ 1197959 w 1457325"/>
              <a:gd name="connsiteY59" fmla="*/ 1248251 h 1838325"/>
              <a:gd name="connsiteX60" fmla="*/ 1202722 w 1457325"/>
              <a:gd name="connsiteY60" fmla="*/ 1236155 h 1838325"/>
              <a:gd name="connsiteX61" fmla="*/ 1203293 w 1457325"/>
              <a:gd name="connsiteY61" fmla="*/ 1234726 h 1838325"/>
              <a:gd name="connsiteX62" fmla="*/ 1186815 w 1457325"/>
              <a:gd name="connsiteY62" fmla="*/ 1143381 h 1838325"/>
              <a:gd name="connsiteX63" fmla="*/ 1189482 w 1457325"/>
              <a:gd name="connsiteY63" fmla="*/ 1167956 h 1838325"/>
              <a:gd name="connsiteX64" fmla="*/ 1188148 w 1457325"/>
              <a:gd name="connsiteY64" fmla="*/ 1172051 h 1838325"/>
              <a:gd name="connsiteX65" fmla="*/ 1184053 w 1457325"/>
              <a:gd name="connsiteY65" fmla="*/ 1173385 h 1838325"/>
              <a:gd name="connsiteX66" fmla="*/ 1146620 w 1457325"/>
              <a:gd name="connsiteY66" fmla="*/ 1143000 h 1838325"/>
              <a:gd name="connsiteX67" fmla="*/ 1129093 w 1457325"/>
              <a:gd name="connsiteY67" fmla="*/ 1125950 h 1838325"/>
              <a:gd name="connsiteX68" fmla="*/ 1132141 w 1457325"/>
              <a:gd name="connsiteY68" fmla="*/ 1145858 h 1838325"/>
              <a:gd name="connsiteX69" fmla="*/ 1134999 w 1457325"/>
              <a:gd name="connsiteY69" fmla="*/ 1159193 h 1838325"/>
              <a:gd name="connsiteX70" fmla="*/ 1134332 w 1457325"/>
              <a:gd name="connsiteY70" fmla="*/ 1164050 h 1838325"/>
              <a:gd name="connsiteX71" fmla="*/ 1134332 w 1457325"/>
              <a:gd name="connsiteY71" fmla="*/ 1164146 h 1838325"/>
              <a:gd name="connsiteX72" fmla="*/ 1134332 w 1457325"/>
              <a:gd name="connsiteY72" fmla="*/ 1164146 h 1838325"/>
              <a:gd name="connsiteX73" fmla="*/ 1128046 w 1457325"/>
              <a:gd name="connsiteY73" fmla="*/ 1166622 h 1838325"/>
              <a:gd name="connsiteX74" fmla="*/ 1125569 w 1457325"/>
              <a:gd name="connsiteY74" fmla="*/ 1160336 h 1838325"/>
              <a:gd name="connsiteX75" fmla="*/ 1125569 w 1457325"/>
              <a:gd name="connsiteY75" fmla="*/ 1160336 h 1838325"/>
              <a:gd name="connsiteX76" fmla="*/ 1102614 w 1457325"/>
              <a:gd name="connsiteY76" fmla="*/ 1153097 h 1838325"/>
              <a:gd name="connsiteX77" fmla="*/ 1098232 w 1457325"/>
              <a:gd name="connsiteY77" fmla="*/ 1151858 h 1838325"/>
              <a:gd name="connsiteX78" fmla="*/ 1087088 w 1457325"/>
              <a:gd name="connsiteY78" fmla="*/ 1130618 h 1838325"/>
              <a:gd name="connsiteX79" fmla="*/ 1084040 w 1457325"/>
              <a:gd name="connsiteY79" fmla="*/ 1116235 h 1838325"/>
              <a:gd name="connsiteX80" fmla="*/ 1082707 w 1457325"/>
              <a:gd name="connsiteY80" fmla="*/ 1112234 h 1838325"/>
              <a:gd name="connsiteX81" fmla="*/ 1055275 w 1457325"/>
              <a:gd name="connsiteY81" fmla="*/ 1039082 h 1838325"/>
              <a:gd name="connsiteX82" fmla="*/ 1033748 w 1457325"/>
              <a:gd name="connsiteY82" fmla="*/ 1009174 h 1838325"/>
              <a:gd name="connsiteX83" fmla="*/ 999363 w 1457325"/>
              <a:gd name="connsiteY83" fmla="*/ 945356 h 1838325"/>
              <a:gd name="connsiteX84" fmla="*/ 1001078 w 1457325"/>
              <a:gd name="connsiteY84" fmla="*/ 941642 h 1838325"/>
              <a:gd name="connsiteX85" fmla="*/ 1005078 w 1457325"/>
              <a:gd name="connsiteY85" fmla="*/ 940689 h 1838325"/>
              <a:gd name="connsiteX86" fmla="*/ 1010126 w 1457325"/>
              <a:gd name="connsiteY86" fmla="*/ 941451 h 1838325"/>
              <a:gd name="connsiteX87" fmla="*/ 997363 w 1457325"/>
              <a:gd name="connsiteY87" fmla="*/ 928116 h 1838325"/>
              <a:gd name="connsiteX88" fmla="*/ 986980 w 1457325"/>
              <a:gd name="connsiteY88" fmla="*/ 917448 h 1838325"/>
              <a:gd name="connsiteX89" fmla="*/ 943356 w 1457325"/>
              <a:gd name="connsiteY89" fmla="*/ 899732 h 1838325"/>
              <a:gd name="connsiteX90" fmla="*/ 924401 w 1457325"/>
              <a:gd name="connsiteY90" fmla="*/ 882110 h 1838325"/>
              <a:gd name="connsiteX91" fmla="*/ 919829 w 1457325"/>
              <a:gd name="connsiteY91" fmla="*/ 890207 h 1838325"/>
              <a:gd name="connsiteX92" fmla="*/ 916400 w 1457325"/>
              <a:gd name="connsiteY92" fmla="*/ 892588 h 1838325"/>
              <a:gd name="connsiteX93" fmla="*/ 912400 w 1457325"/>
              <a:gd name="connsiteY93" fmla="*/ 891445 h 1838325"/>
              <a:gd name="connsiteX94" fmla="*/ 892873 w 1457325"/>
              <a:gd name="connsiteY94" fmla="*/ 864965 h 1838325"/>
              <a:gd name="connsiteX95" fmla="*/ 879253 w 1457325"/>
              <a:gd name="connsiteY95" fmla="*/ 846582 h 1838325"/>
              <a:gd name="connsiteX96" fmla="*/ 868108 w 1457325"/>
              <a:gd name="connsiteY96" fmla="*/ 844106 h 1838325"/>
              <a:gd name="connsiteX97" fmla="*/ 850297 w 1457325"/>
              <a:gd name="connsiteY97" fmla="*/ 837914 h 1838325"/>
              <a:gd name="connsiteX98" fmla="*/ 849154 w 1457325"/>
              <a:gd name="connsiteY98" fmla="*/ 836390 h 1838325"/>
              <a:gd name="connsiteX99" fmla="*/ 847154 w 1457325"/>
              <a:gd name="connsiteY99" fmla="*/ 839629 h 1838325"/>
              <a:gd name="connsiteX100" fmla="*/ 841629 w 1457325"/>
              <a:gd name="connsiteY100" fmla="*/ 841629 h 1838325"/>
              <a:gd name="connsiteX101" fmla="*/ 775906 w 1457325"/>
              <a:gd name="connsiteY101" fmla="*/ 792861 h 1838325"/>
              <a:gd name="connsiteX102" fmla="*/ 776097 w 1457325"/>
              <a:gd name="connsiteY102" fmla="*/ 772859 h 1838325"/>
              <a:gd name="connsiteX103" fmla="*/ 777049 w 1457325"/>
              <a:gd name="connsiteY103" fmla="*/ 762381 h 1838325"/>
              <a:gd name="connsiteX104" fmla="*/ 767143 w 1457325"/>
              <a:gd name="connsiteY104" fmla="*/ 751904 h 1838325"/>
              <a:gd name="connsiteX105" fmla="*/ 754094 w 1457325"/>
              <a:gd name="connsiteY105" fmla="*/ 737426 h 1838325"/>
              <a:gd name="connsiteX106" fmla="*/ 752761 w 1457325"/>
              <a:gd name="connsiteY106" fmla="*/ 698278 h 1838325"/>
              <a:gd name="connsiteX107" fmla="*/ 755904 w 1457325"/>
              <a:gd name="connsiteY107" fmla="*/ 678371 h 1838325"/>
              <a:gd name="connsiteX108" fmla="*/ 747236 w 1457325"/>
              <a:gd name="connsiteY108" fmla="*/ 641128 h 1838325"/>
              <a:gd name="connsiteX109" fmla="*/ 738759 w 1457325"/>
              <a:gd name="connsiteY109" fmla="*/ 599789 h 1838325"/>
              <a:gd name="connsiteX110" fmla="*/ 693039 w 1457325"/>
              <a:gd name="connsiteY110" fmla="*/ 548164 h 1838325"/>
              <a:gd name="connsiteX111" fmla="*/ 694277 w 1457325"/>
              <a:gd name="connsiteY111" fmla="*/ 525590 h 1838325"/>
              <a:gd name="connsiteX112" fmla="*/ 696468 w 1457325"/>
              <a:gd name="connsiteY112" fmla="*/ 510921 h 1838325"/>
              <a:gd name="connsiteX113" fmla="*/ 690943 w 1457325"/>
              <a:gd name="connsiteY113" fmla="*/ 490157 h 1838325"/>
              <a:gd name="connsiteX114" fmla="*/ 685609 w 1457325"/>
              <a:gd name="connsiteY114" fmla="*/ 473202 h 1838325"/>
              <a:gd name="connsiteX115" fmla="*/ 684466 w 1457325"/>
              <a:gd name="connsiteY115" fmla="*/ 467868 h 1838325"/>
              <a:gd name="connsiteX116" fmla="*/ 682466 w 1457325"/>
              <a:gd name="connsiteY116" fmla="*/ 452342 h 1838325"/>
              <a:gd name="connsiteX117" fmla="*/ 682942 w 1457325"/>
              <a:gd name="connsiteY117" fmla="*/ 436817 h 1838325"/>
              <a:gd name="connsiteX118" fmla="*/ 679990 w 1457325"/>
              <a:gd name="connsiteY118" fmla="*/ 413957 h 1838325"/>
              <a:gd name="connsiteX119" fmla="*/ 663892 w 1457325"/>
              <a:gd name="connsiteY119" fmla="*/ 394716 h 1838325"/>
              <a:gd name="connsiteX120" fmla="*/ 651891 w 1457325"/>
              <a:gd name="connsiteY120" fmla="*/ 387382 h 1838325"/>
              <a:gd name="connsiteX121" fmla="*/ 632365 w 1457325"/>
              <a:gd name="connsiteY121" fmla="*/ 364998 h 1838325"/>
              <a:gd name="connsiteX122" fmla="*/ 617696 w 1457325"/>
              <a:gd name="connsiteY122" fmla="*/ 347377 h 1838325"/>
              <a:gd name="connsiteX123" fmla="*/ 609219 w 1457325"/>
              <a:gd name="connsiteY123" fmla="*/ 339852 h 1838325"/>
              <a:gd name="connsiteX124" fmla="*/ 601885 w 1457325"/>
              <a:gd name="connsiteY124" fmla="*/ 339281 h 1838325"/>
              <a:gd name="connsiteX125" fmla="*/ 571309 w 1457325"/>
              <a:gd name="connsiteY125" fmla="*/ 353949 h 1838325"/>
              <a:gd name="connsiteX126" fmla="*/ 559498 w 1457325"/>
              <a:gd name="connsiteY126" fmla="*/ 364712 h 1838325"/>
              <a:gd name="connsiteX127" fmla="*/ 553022 w 1457325"/>
              <a:gd name="connsiteY127" fmla="*/ 364141 h 1838325"/>
              <a:gd name="connsiteX128" fmla="*/ 510826 w 1457325"/>
              <a:gd name="connsiteY128" fmla="*/ 204502 h 1838325"/>
              <a:gd name="connsiteX129" fmla="*/ 503111 w 1457325"/>
              <a:gd name="connsiteY129" fmla="*/ 207169 h 1838325"/>
              <a:gd name="connsiteX130" fmla="*/ 498729 w 1457325"/>
              <a:gd name="connsiteY130" fmla="*/ 204216 h 1838325"/>
              <a:gd name="connsiteX131" fmla="*/ 499681 w 1457325"/>
              <a:gd name="connsiteY131" fmla="*/ 199073 h 1838325"/>
              <a:gd name="connsiteX132" fmla="*/ 504539 w 1457325"/>
              <a:gd name="connsiteY132" fmla="*/ 195358 h 1838325"/>
              <a:gd name="connsiteX133" fmla="*/ 484727 w 1457325"/>
              <a:gd name="connsiteY133" fmla="*/ 157544 h 1838325"/>
              <a:gd name="connsiteX134" fmla="*/ 482346 w 1457325"/>
              <a:gd name="connsiteY134" fmla="*/ 153924 h 1838325"/>
              <a:gd name="connsiteX135" fmla="*/ 476440 w 1457325"/>
              <a:gd name="connsiteY135" fmla="*/ 127730 h 1838325"/>
              <a:gd name="connsiteX136" fmla="*/ 475774 w 1457325"/>
              <a:gd name="connsiteY136" fmla="*/ 114681 h 1838325"/>
              <a:gd name="connsiteX137" fmla="*/ 455771 w 1457325"/>
              <a:gd name="connsiteY137" fmla="*/ 110395 h 1838325"/>
              <a:gd name="connsiteX138" fmla="*/ 454723 w 1457325"/>
              <a:gd name="connsiteY138" fmla="*/ 109347 h 1838325"/>
              <a:gd name="connsiteX139" fmla="*/ 452438 w 1457325"/>
              <a:gd name="connsiteY139" fmla="*/ 84296 h 1838325"/>
              <a:gd name="connsiteX140" fmla="*/ 449104 w 1457325"/>
              <a:gd name="connsiteY140" fmla="*/ 67151 h 1838325"/>
              <a:gd name="connsiteX141" fmla="*/ 443579 w 1457325"/>
              <a:gd name="connsiteY141" fmla="*/ 43339 h 1838325"/>
              <a:gd name="connsiteX142" fmla="*/ 439674 w 1457325"/>
              <a:gd name="connsiteY142" fmla="*/ 29242 h 1838325"/>
              <a:gd name="connsiteX143" fmla="*/ 421291 w 1457325"/>
              <a:gd name="connsiteY143" fmla="*/ 19050 h 1838325"/>
              <a:gd name="connsiteX144" fmla="*/ 417766 w 1457325"/>
              <a:gd name="connsiteY144" fmla="*/ 17431 h 1838325"/>
              <a:gd name="connsiteX145" fmla="*/ 416623 w 1457325"/>
              <a:gd name="connsiteY145" fmla="*/ 13716 h 1838325"/>
              <a:gd name="connsiteX146" fmla="*/ 416814 w 1457325"/>
              <a:gd name="connsiteY146" fmla="*/ 0 h 1838325"/>
              <a:gd name="connsiteX147" fmla="*/ 392811 w 1457325"/>
              <a:gd name="connsiteY147" fmla="*/ 34576 h 1838325"/>
              <a:gd name="connsiteX148" fmla="*/ 388525 w 1457325"/>
              <a:gd name="connsiteY148" fmla="*/ 69247 h 1838325"/>
              <a:gd name="connsiteX149" fmla="*/ 387096 w 1457325"/>
              <a:gd name="connsiteY149" fmla="*/ 90297 h 1838325"/>
              <a:gd name="connsiteX150" fmla="*/ 380143 w 1457325"/>
              <a:gd name="connsiteY150" fmla="*/ 101346 h 1838325"/>
              <a:gd name="connsiteX151" fmla="*/ 374523 w 1457325"/>
              <a:gd name="connsiteY151" fmla="*/ 108871 h 1838325"/>
              <a:gd name="connsiteX152" fmla="*/ 376238 w 1457325"/>
              <a:gd name="connsiteY152" fmla="*/ 110490 h 1838325"/>
              <a:gd name="connsiteX153" fmla="*/ 383096 w 1457325"/>
              <a:gd name="connsiteY153" fmla="*/ 122587 h 1838325"/>
              <a:gd name="connsiteX154" fmla="*/ 382429 w 1457325"/>
              <a:gd name="connsiteY154" fmla="*/ 124682 h 1838325"/>
              <a:gd name="connsiteX155" fmla="*/ 376142 w 1457325"/>
              <a:gd name="connsiteY155" fmla="*/ 127730 h 1838325"/>
              <a:gd name="connsiteX156" fmla="*/ 372523 w 1457325"/>
              <a:gd name="connsiteY156" fmla="*/ 128492 h 1838325"/>
              <a:gd name="connsiteX157" fmla="*/ 374904 w 1457325"/>
              <a:gd name="connsiteY157" fmla="*/ 134112 h 1838325"/>
              <a:gd name="connsiteX158" fmla="*/ 373094 w 1457325"/>
              <a:gd name="connsiteY158" fmla="*/ 139827 h 1838325"/>
              <a:gd name="connsiteX159" fmla="*/ 367093 w 1457325"/>
              <a:gd name="connsiteY159" fmla="*/ 139351 h 1838325"/>
              <a:gd name="connsiteX160" fmla="*/ 360997 w 1457325"/>
              <a:gd name="connsiteY160" fmla="*/ 129159 h 1838325"/>
              <a:gd name="connsiteX161" fmla="*/ 359378 w 1457325"/>
              <a:gd name="connsiteY161" fmla="*/ 138589 h 1838325"/>
              <a:gd name="connsiteX162" fmla="*/ 357664 w 1457325"/>
              <a:gd name="connsiteY162" fmla="*/ 144304 h 1838325"/>
              <a:gd name="connsiteX163" fmla="*/ 351377 w 1457325"/>
              <a:gd name="connsiteY163" fmla="*/ 152114 h 1838325"/>
              <a:gd name="connsiteX164" fmla="*/ 373094 w 1457325"/>
              <a:gd name="connsiteY164" fmla="*/ 167450 h 1838325"/>
              <a:gd name="connsiteX165" fmla="*/ 375856 w 1457325"/>
              <a:gd name="connsiteY165" fmla="*/ 171069 h 1838325"/>
              <a:gd name="connsiteX166" fmla="*/ 373951 w 1457325"/>
              <a:gd name="connsiteY166" fmla="*/ 179356 h 1838325"/>
              <a:gd name="connsiteX167" fmla="*/ 373856 w 1457325"/>
              <a:gd name="connsiteY167" fmla="*/ 179546 h 1838325"/>
              <a:gd name="connsiteX168" fmla="*/ 379857 w 1457325"/>
              <a:gd name="connsiteY168" fmla="*/ 187547 h 1838325"/>
              <a:gd name="connsiteX169" fmla="*/ 373856 w 1457325"/>
              <a:gd name="connsiteY169" fmla="*/ 191738 h 1838325"/>
              <a:gd name="connsiteX170" fmla="*/ 375095 w 1457325"/>
              <a:gd name="connsiteY170" fmla="*/ 197834 h 1838325"/>
              <a:gd name="connsiteX171" fmla="*/ 375190 w 1457325"/>
              <a:gd name="connsiteY171" fmla="*/ 198596 h 1838325"/>
              <a:gd name="connsiteX172" fmla="*/ 371284 w 1457325"/>
              <a:gd name="connsiteY172" fmla="*/ 204026 h 1838325"/>
              <a:gd name="connsiteX173" fmla="*/ 366046 w 1457325"/>
              <a:gd name="connsiteY173" fmla="*/ 201073 h 1838325"/>
              <a:gd name="connsiteX174" fmla="*/ 358902 w 1457325"/>
              <a:gd name="connsiteY174" fmla="*/ 192500 h 1838325"/>
              <a:gd name="connsiteX175" fmla="*/ 354139 w 1457325"/>
              <a:gd name="connsiteY175" fmla="*/ 197930 h 1838325"/>
              <a:gd name="connsiteX176" fmla="*/ 342995 w 1457325"/>
              <a:gd name="connsiteY176" fmla="*/ 215837 h 1838325"/>
              <a:gd name="connsiteX177" fmla="*/ 347853 w 1457325"/>
              <a:gd name="connsiteY177" fmla="*/ 236696 h 1838325"/>
              <a:gd name="connsiteX178" fmla="*/ 352996 w 1457325"/>
              <a:gd name="connsiteY178" fmla="*/ 258128 h 1838325"/>
              <a:gd name="connsiteX179" fmla="*/ 349853 w 1457325"/>
              <a:gd name="connsiteY179" fmla="*/ 262604 h 1838325"/>
              <a:gd name="connsiteX180" fmla="*/ 344614 w 1457325"/>
              <a:gd name="connsiteY180" fmla="*/ 261080 h 1838325"/>
              <a:gd name="connsiteX181" fmla="*/ 340519 w 1457325"/>
              <a:gd name="connsiteY181" fmla="*/ 256699 h 1838325"/>
              <a:gd name="connsiteX182" fmla="*/ 338995 w 1457325"/>
              <a:gd name="connsiteY182" fmla="*/ 308896 h 1838325"/>
              <a:gd name="connsiteX183" fmla="*/ 343662 w 1457325"/>
              <a:gd name="connsiteY183" fmla="*/ 329375 h 1838325"/>
              <a:gd name="connsiteX184" fmla="*/ 340042 w 1457325"/>
              <a:gd name="connsiteY184" fmla="*/ 349949 h 1838325"/>
              <a:gd name="connsiteX185" fmla="*/ 336518 w 1457325"/>
              <a:gd name="connsiteY185" fmla="*/ 366332 h 1838325"/>
              <a:gd name="connsiteX186" fmla="*/ 341186 w 1457325"/>
              <a:gd name="connsiteY186" fmla="*/ 384048 h 1838325"/>
              <a:gd name="connsiteX187" fmla="*/ 345948 w 1457325"/>
              <a:gd name="connsiteY187" fmla="*/ 400050 h 1838325"/>
              <a:gd name="connsiteX188" fmla="*/ 348043 w 1457325"/>
              <a:gd name="connsiteY188" fmla="*/ 431197 h 1838325"/>
              <a:gd name="connsiteX189" fmla="*/ 345757 w 1457325"/>
              <a:gd name="connsiteY189" fmla="*/ 435293 h 1838325"/>
              <a:gd name="connsiteX190" fmla="*/ 328708 w 1457325"/>
              <a:gd name="connsiteY190" fmla="*/ 469011 h 1838325"/>
              <a:gd name="connsiteX191" fmla="*/ 325946 w 1457325"/>
              <a:gd name="connsiteY191" fmla="*/ 496157 h 1838325"/>
              <a:gd name="connsiteX192" fmla="*/ 324231 w 1457325"/>
              <a:gd name="connsiteY192" fmla="*/ 518160 h 1838325"/>
              <a:gd name="connsiteX193" fmla="*/ 317849 w 1457325"/>
              <a:gd name="connsiteY193" fmla="*/ 538829 h 1838325"/>
              <a:gd name="connsiteX194" fmla="*/ 308991 w 1457325"/>
              <a:gd name="connsiteY194" fmla="*/ 574262 h 1838325"/>
              <a:gd name="connsiteX195" fmla="*/ 309277 w 1457325"/>
              <a:gd name="connsiteY195" fmla="*/ 579977 h 1838325"/>
              <a:gd name="connsiteX196" fmla="*/ 303657 w 1457325"/>
              <a:gd name="connsiteY196" fmla="*/ 581692 h 1838325"/>
              <a:gd name="connsiteX197" fmla="*/ 298895 w 1457325"/>
              <a:gd name="connsiteY197" fmla="*/ 580549 h 1838325"/>
              <a:gd name="connsiteX198" fmla="*/ 299561 w 1457325"/>
              <a:gd name="connsiteY198" fmla="*/ 583692 h 1838325"/>
              <a:gd name="connsiteX199" fmla="*/ 298132 w 1457325"/>
              <a:gd name="connsiteY199" fmla="*/ 588645 h 1838325"/>
              <a:gd name="connsiteX200" fmla="*/ 293084 w 1457325"/>
              <a:gd name="connsiteY200" fmla="*/ 589502 h 1838325"/>
              <a:gd name="connsiteX201" fmla="*/ 280892 w 1457325"/>
              <a:gd name="connsiteY201" fmla="*/ 621792 h 1838325"/>
              <a:gd name="connsiteX202" fmla="*/ 276987 w 1457325"/>
              <a:gd name="connsiteY202" fmla="*/ 634841 h 1838325"/>
              <a:gd name="connsiteX203" fmla="*/ 273463 w 1457325"/>
              <a:gd name="connsiteY203" fmla="*/ 637508 h 1838325"/>
              <a:gd name="connsiteX204" fmla="*/ 272320 w 1457325"/>
              <a:gd name="connsiteY204" fmla="*/ 637604 h 1838325"/>
              <a:gd name="connsiteX205" fmla="*/ 263938 w 1457325"/>
              <a:gd name="connsiteY205" fmla="*/ 650081 h 1838325"/>
              <a:gd name="connsiteX206" fmla="*/ 256318 w 1457325"/>
              <a:gd name="connsiteY206" fmla="*/ 663321 h 1838325"/>
              <a:gd name="connsiteX207" fmla="*/ 252698 w 1457325"/>
              <a:gd name="connsiteY207" fmla="*/ 666560 h 1838325"/>
              <a:gd name="connsiteX208" fmla="*/ 248126 w 1457325"/>
              <a:gd name="connsiteY208" fmla="*/ 664940 h 1838325"/>
              <a:gd name="connsiteX209" fmla="*/ 221361 w 1457325"/>
              <a:gd name="connsiteY209" fmla="*/ 670465 h 1838325"/>
              <a:gd name="connsiteX210" fmla="*/ 185738 w 1457325"/>
              <a:gd name="connsiteY210" fmla="*/ 677228 h 1838325"/>
              <a:gd name="connsiteX211" fmla="*/ 156400 w 1457325"/>
              <a:gd name="connsiteY211" fmla="*/ 662654 h 1838325"/>
              <a:gd name="connsiteX212" fmla="*/ 141256 w 1457325"/>
              <a:gd name="connsiteY212" fmla="*/ 653129 h 1838325"/>
              <a:gd name="connsiteX213" fmla="*/ 130302 w 1457325"/>
              <a:gd name="connsiteY213" fmla="*/ 649605 h 1838325"/>
              <a:gd name="connsiteX214" fmla="*/ 106585 w 1457325"/>
              <a:gd name="connsiteY214" fmla="*/ 639509 h 1838325"/>
              <a:gd name="connsiteX215" fmla="*/ 96298 w 1457325"/>
              <a:gd name="connsiteY215" fmla="*/ 618839 h 1838325"/>
              <a:gd name="connsiteX216" fmla="*/ 85534 w 1457325"/>
              <a:gd name="connsiteY216" fmla="*/ 599408 h 1838325"/>
              <a:gd name="connsiteX217" fmla="*/ 43624 w 1457325"/>
              <a:gd name="connsiteY217" fmla="*/ 585026 h 1838325"/>
              <a:gd name="connsiteX218" fmla="*/ 0 w 1457325"/>
              <a:gd name="connsiteY218" fmla="*/ 570262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457325" h="1838325">
                <a:moveTo>
                  <a:pt x="0" y="570262"/>
                </a:moveTo>
                <a:lnTo>
                  <a:pt x="1238" y="1508379"/>
                </a:lnTo>
                <a:lnTo>
                  <a:pt x="287464" y="1508474"/>
                </a:lnTo>
                <a:lnTo>
                  <a:pt x="287750" y="1508474"/>
                </a:lnTo>
                <a:lnTo>
                  <a:pt x="287750" y="1828229"/>
                </a:lnTo>
                <a:lnTo>
                  <a:pt x="1002792" y="1826228"/>
                </a:lnTo>
                <a:cubicBezTo>
                  <a:pt x="1028700" y="1826133"/>
                  <a:pt x="1028700" y="1826133"/>
                  <a:pt x="1039082" y="1817275"/>
                </a:cubicBezTo>
                <a:cubicBezTo>
                  <a:pt x="1042225" y="1814608"/>
                  <a:pt x="1046226" y="1811179"/>
                  <a:pt x="1051846" y="1806893"/>
                </a:cubicBezTo>
                <a:cubicBezTo>
                  <a:pt x="1086517" y="1780413"/>
                  <a:pt x="1155573" y="1777841"/>
                  <a:pt x="1195864" y="1792224"/>
                </a:cubicBezTo>
                <a:cubicBezTo>
                  <a:pt x="1201198" y="1794129"/>
                  <a:pt x="1204055" y="1794605"/>
                  <a:pt x="1206817" y="1794986"/>
                </a:cubicBezTo>
                <a:cubicBezTo>
                  <a:pt x="1210913" y="1795653"/>
                  <a:pt x="1214723" y="1796320"/>
                  <a:pt x="1223677" y="1800797"/>
                </a:cubicBezTo>
                <a:cubicBezTo>
                  <a:pt x="1232916" y="1805559"/>
                  <a:pt x="1239679" y="1815084"/>
                  <a:pt x="1245584" y="1823466"/>
                </a:cubicBezTo>
                <a:cubicBezTo>
                  <a:pt x="1249013" y="1828324"/>
                  <a:pt x="1252538" y="1833372"/>
                  <a:pt x="1255014" y="1834706"/>
                </a:cubicBezTo>
                <a:cubicBezTo>
                  <a:pt x="1259205" y="1837087"/>
                  <a:pt x="1262158" y="1839373"/>
                  <a:pt x="1263872" y="1841659"/>
                </a:cubicBezTo>
                <a:cubicBezTo>
                  <a:pt x="1263967" y="1841659"/>
                  <a:pt x="1263967" y="1841564"/>
                  <a:pt x="1264063" y="1841564"/>
                </a:cubicBezTo>
                <a:cubicBezTo>
                  <a:pt x="1268158" y="1829086"/>
                  <a:pt x="1276731" y="1821275"/>
                  <a:pt x="1289685" y="1818323"/>
                </a:cubicBezTo>
                <a:cubicBezTo>
                  <a:pt x="1290733" y="1818037"/>
                  <a:pt x="1291876" y="1818227"/>
                  <a:pt x="1292923" y="1818704"/>
                </a:cubicBezTo>
                <a:cubicBezTo>
                  <a:pt x="1296067" y="1820228"/>
                  <a:pt x="1299115" y="1821942"/>
                  <a:pt x="1302067" y="1823847"/>
                </a:cubicBezTo>
                <a:cubicBezTo>
                  <a:pt x="1305115" y="1816703"/>
                  <a:pt x="1309783" y="1813084"/>
                  <a:pt x="1313402" y="1810322"/>
                </a:cubicBezTo>
                <a:cubicBezTo>
                  <a:pt x="1318736" y="1806226"/>
                  <a:pt x="1320927" y="1804511"/>
                  <a:pt x="1311497" y="1788128"/>
                </a:cubicBezTo>
                <a:cubicBezTo>
                  <a:pt x="1310735" y="1786890"/>
                  <a:pt x="1310640" y="1785366"/>
                  <a:pt x="1311212" y="1784033"/>
                </a:cubicBezTo>
                <a:cubicBezTo>
                  <a:pt x="1311688" y="1782699"/>
                  <a:pt x="1312831" y="1781651"/>
                  <a:pt x="1314164" y="1781175"/>
                </a:cubicBezTo>
                <a:cubicBezTo>
                  <a:pt x="1320546" y="1779080"/>
                  <a:pt x="1327975" y="1773555"/>
                  <a:pt x="1335214" y="1768221"/>
                </a:cubicBezTo>
                <a:cubicBezTo>
                  <a:pt x="1343120" y="1762316"/>
                  <a:pt x="1350645" y="1756791"/>
                  <a:pt x="1357598" y="1754981"/>
                </a:cubicBezTo>
                <a:cubicBezTo>
                  <a:pt x="1368362" y="1752314"/>
                  <a:pt x="1376839" y="1754029"/>
                  <a:pt x="1385125" y="1755743"/>
                </a:cubicBezTo>
                <a:cubicBezTo>
                  <a:pt x="1391222" y="1756982"/>
                  <a:pt x="1397603" y="1758315"/>
                  <a:pt x="1405223" y="1757839"/>
                </a:cubicBezTo>
                <a:cubicBezTo>
                  <a:pt x="1422845" y="1756791"/>
                  <a:pt x="1439037" y="1751648"/>
                  <a:pt x="1458563" y="1740789"/>
                </a:cubicBezTo>
                <a:cubicBezTo>
                  <a:pt x="1453991" y="1727835"/>
                  <a:pt x="1448848" y="1714691"/>
                  <a:pt x="1443799" y="1702022"/>
                </a:cubicBezTo>
                <a:cubicBezTo>
                  <a:pt x="1439799" y="1691831"/>
                  <a:pt x="1435989" y="1682115"/>
                  <a:pt x="1432655" y="1673066"/>
                </a:cubicBezTo>
                <a:cubicBezTo>
                  <a:pt x="1430941" y="1668494"/>
                  <a:pt x="1428274" y="1663922"/>
                  <a:pt x="1425607" y="1659446"/>
                </a:cubicBezTo>
                <a:cubicBezTo>
                  <a:pt x="1419511" y="1649254"/>
                  <a:pt x="1412748" y="1637824"/>
                  <a:pt x="1420654" y="1626680"/>
                </a:cubicBezTo>
                <a:cubicBezTo>
                  <a:pt x="1411891" y="1615535"/>
                  <a:pt x="1416463" y="1606391"/>
                  <a:pt x="1420178" y="1598867"/>
                </a:cubicBezTo>
                <a:cubicBezTo>
                  <a:pt x="1422464" y="1594199"/>
                  <a:pt x="1424654" y="1589818"/>
                  <a:pt x="1424559" y="1584579"/>
                </a:cubicBezTo>
                <a:cubicBezTo>
                  <a:pt x="1424464" y="1580864"/>
                  <a:pt x="1422273" y="1573244"/>
                  <a:pt x="1420749" y="1567720"/>
                </a:cubicBezTo>
                <a:cubicBezTo>
                  <a:pt x="1419701" y="1564100"/>
                  <a:pt x="1418939" y="1561148"/>
                  <a:pt x="1418654" y="1559719"/>
                </a:cubicBezTo>
                <a:cubicBezTo>
                  <a:pt x="1418463" y="1558290"/>
                  <a:pt x="1418463" y="1554956"/>
                  <a:pt x="1418463" y="1548384"/>
                </a:cubicBezTo>
                <a:cubicBezTo>
                  <a:pt x="1418463" y="1542098"/>
                  <a:pt x="1418463" y="1534192"/>
                  <a:pt x="1418082" y="1530191"/>
                </a:cubicBezTo>
                <a:cubicBezTo>
                  <a:pt x="1416844" y="1515428"/>
                  <a:pt x="1416272" y="1514666"/>
                  <a:pt x="1414081" y="1511522"/>
                </a:cubicBezTo>
                <a:cubicBezTo>
                  <a:pt x="1412367" y="1509046"/>
                  <a:pt x="1409890" y="1505426"/>
                  <a:pt x="1406081" y="1496759"/>
                </a:cubicBezTo>
                <a:cubicBezTo>
                  <a:pt x="1403509" y="1490758"/>
                  <a:pt x="1401985" y="1483043"/>
                  <a:pt x="1400461" y="1475518"/>
                </a:cubicBezTo>
                <a:cubicBezTo>
                  <a:pt x="1399318" y="1469422"/>
                  <a:pt x="1398080" y="1463135"/>
                  <a:pt x="1396460" y="1459897"/>
                </a:cubicBezTo>
                <a:cubicBezTo>
                  <a:pt x="1394460" y="1455801"/>
                  <a:pt x="1395508" y="1451991"/>
                  <a:pt x="1396270" y="1449324"/>
                </a:cubicBezTo>
                <a:cubicBezTo>
                  <a:pt x="1397032" y="1446562"/>
                  <a:pt x="1397222" y="1445514"/>
                  <a:pt x="1396270" y="1443990"/>
                </a:cubicBezTo>
                <a:cubicBezTo>
                  <a:pt x="1394460" y="1441228"/>
                  <a:pt x="1388840" y="1437799"/>
                  <a:pt x="1383411" y="1434465"/>
                </a:cubicBezTo>
                <a:cubicBezTo>
                  <a:pt x="1375410" y="1429607"/>
                  <a:pt x="1366266" y="1423988"/>
                  <a:pt x="1360932" y="1416272"/>
                </a:cubicBezTo>
                <a:cubicBezTo>
                  <a:pt x="1357313" y="1411034"/>
                  <a:pt x="1354646" y="1406557"/>
                  <a:pt x="1352074" y="1402271"/>
                </a:cubicBezTo>
                <a:cubicBezTo>
                  <a:pt x="1348740" y="1396746"/>
                  <a:pt x="1345882" y="1391888"/>
                  <a:pt x="1341311" y="1386078"/>
                </a:cubicBezTo>
                <a:cubicBezTo>
                  <a:pt x="1338929" y="1383030"/>
                  <a:pt x="1334833" y="1379792"/>
                  <a:pt x="1330547" y="1376267"/>
                </a:cubicBezTo>
                <a:cubicBezTo>
                  <a:pt x="1324737" y="1371600"/>
                  <a:pt x="1318736" y="1366742"/>
                  <a:pt x="1315498" y="1361313"/>
                </a:cubicBezTo>
                <a:cubicBezTo>
                  <a:pt x="1315022" y="1360456"/>
                  <a:pt x="1314736" y="1359503"/>
                  <a:pt x="1314831" y="1358551"/>
                </a:cubicBezTo>
                <a:cubicBezTo>
                  <a:pt x="1316641" y="1333405"/>
                  <a:pt x="1303496" y="1330262"/>
                  <a:pt x="1288351" y="1326737"/>
                </a:cubicBezTo>
                <a:cubicBezTo>
                  <a:pt x="1283017" y="1325499"/>
                  <a:pt x="1277493" y="1324166"/>
                  <a:pt x="1272826" y="1321784"/>
                </a:cubicBezTo>
                <a:cubicBezTo>
                  <a:pt x="1261491" y="1315974"/>
                  <a:pt x="1252823" y="1304449"/>
                  <a:pt x="1244441" y="1293209"/>
                </a:cubicBezTo>
                <a:cubicBezTo>
                  <a:pt x="1237583" y="1283970"/>
                  <a:pt x="1231011" y="1275207"/>
                  <a:pt x="1223772" y="1270730"/>
                </a:cubicBezTo>
                <a:cubicBezTo>
                  <a:pt x="1220057" y="1275207"/>
                  <a:pt x="1215676" y="1275588"/>
                  <a:pt x="1213009" y="1275398"/>
                </a:cubicBezTo>
                <a:cubicBezTo>
                  <a:pt x="1203198" y="1274540"/>
                  <a:pt x="1194245" y="1262825"/>
                  <a:pt x="1191292" y="1255490"/>
                </a:cubicBezTo>
                <a:cubicBezTo>
                  <a:pt x="1191006" y="1254919"/>
                  <a:pt x="1190815" y="1254252"/>
                  <a:pt x="1190625" y="1253490"/>
                </a:cubicBezTo>
                <a:lnTo>
                  <a:pt x="1190625" y="1253490"/>
                </a:lnTo>
                <a:cubicBezTo>
                  <a:pt x="1189863" y="1250918"/>
                  <a:pt x="1191387" y="1248347"/>
                  <a:pt x="1193959" y="1247585"/>
                </a:cubicBezTo>
                <a:cubicBezTo>
                  <a:pt x="1195388" y="1247204"/>
                  <a:pt x="1196816" y="1247489"/>
                  <a:pt x="1197959" y="1248251"/>
                </a:cubicBezTo>
                <a:cubicBezTo>
                  <a:pt x="1199007" y="1246061"/>
                  <a:pt x="1200626" y="1242346"/>
                  <a:pt x="1202722" y="1236155"/>
                </a:cubicBezTo>
                <a:cubicBezTo>
                  <a:pt x="1202912" y="1235774"/>
                  <a:pt x="1203007" y="1235202"/>
                  <a:pt x="1203293" y="1234726"/>
                </a:cubicBezTo>
                <a:cubicBezTo>
                  <a:pt x="1203865" y="1225391"/>
                  <a:pt x="1199102" y="1159478"/>
                  <a:pt x="1186815" y="1143381"/>
                </a:cubicBezTo>
                <a:cubicBezTo>
                  <a:pt x="1187006" y="1148906"/>
                  <a:pt x="1187958" y="1158240"/>
                  <a:pt x="1189482" y="1167956"/>
                </a:cubicBezTo>
                <a:cubicBezTo>
                  <a:pt x="1189673" y="1169480"/>
                  <a:pt x="1189196" y="1171004"/>
                  <a:pt x="1188148" y="1172051"/>
                </a:cubicBezTo>
                <a:cubicBezTo>
                  <a:pt x="1187101" y="1173099"/>
                  <a:pt x="1185577" y="1173575"/>
                  <a:pt x="1184053" y="1173385"/>
                </a:cubicBezTo>
                <a:cubicBezTo>
                  <a:pt x="1174623" y="1171956"/>
                  <a:pt x="1162622" y="1159859"/>
                  <a:pt x="1146620" y="1143000"/>
                </a:cubicBezTo>
                <a:cubicBezTo>
                  <a:pt x="1140619" y="1136618"/>
                  <a:pt x="1132713" y="1128236"/>
                  <a:pt x="1129093" y="1125950"/>
                </a:cubicBezTo>
                <a:cubicBezTo>
                  <a:pt x="1127570" y="1129189"/>
                  <a:pt x="1130808" y="1141095"/>
                  <a:pt x="1132141" y="1145858"/>
                </a:cubicBezTo>
                <a:cubicBezTo>
                  <a:pt x="1133665" y="1151668"/>
                  <a:pt x="1134808" y="1155859"/>
                  <a:pt x="1134999" y="1159193"/>
                </a:cubicBezTo>
                <a:cubicBezTo>
                  <a:pt x="1135285" y="1161193"/>
                  <a:pt x="1134808" y="1163003"/>
                  <a:pt x="1134332" y="1164050"/>
                </a:cubicBezTo>
                <a:cubicBezTo>
                  <a:pt x="1134332" y="1164050"/>
                  <a:pt x="1134332" y="1164050"/>
                  <a:pt x="1134332" y="1164146"/>
                </a:cubicBezTo>
                <a:lnTo>
                  <a:pt x="1134332" y="1164146"/>
                </a:lnTo>
                <a:cubicBezTo>
                  <a:pt x="1133284" y="1166527"/>
                  <a:pt x="1130522" y="1167670"/>
                  <a:pt x="1128046" y="1166622"/>
                </a:cubicBezTo>
                <a:cubicBezTo>
                  <a:pt x="1125664" y="1165574"/>
                  <a:pt x="1124522" y="1162812"/>
                  <a:pt x="1125569" y="1160336"/>
                </a:cubicBezTo>
                <a:lnTo>
                  <a:pt x="1125569" y="1160336"/>
                </a:lnTo>
                <a:cubicBezTo>
                  <a:pt x="1124236" y="1157192"/>
                  <a:pt x="1108043" y="1153287"/>
                  <a:pt x="1102614" y="1153097"/>
                </a:cubicBezTo>
                <a:cubicBezTo>
                  <a:pt x="1101090" y="1153478"/>
                  <a:pt x="1099375" y="1153001"/>
                  <a:pt x="1098232" y="1151858"/>
                </a:cubicBezTo>
                <a:cubicBezTo>
                  <a:pt x="1088707" y="1142333"/>
                  <a:pt x="1087850" y="1137857"/>
                  <a:pt x="1087088" y="1130618"/>
                </a:cubicBezTo>
                <a:cubicBezTo>
                  <a:pt x="1086707" y="1126998"/>
                  <a:pt x="1086326" y="1122902"/>
                  <a:pt x="1084040" y="1116235"/>
                </a:cubicBezTo>
                <a:lnTo>
                  <a:pt x="1082707" y="1112234"/>
                </a:lnTo>
                <a:cubicBezTo>
                  <a:pt x="1072991" y="1083183"/>
                  <a:pt x="1065943" y="1062228"/>
                  <a:pt x="1055275" y="1039082"/>
                </a:cubicBezTo>
                <a:cubicBezTo>
                  <a:pt x="1051274" y="1030415"/>
                  <a:pt x="1042797" y="1020128"/>
                  <a:pt x="1033748" y="1009174"/>
                </a:cubicBezTo>
                <a:cubicBezTo>
                  <a:pt x="1017651" y="989648"/>
                  <a:pt x="999363" y="967645"/>
                  <a:pt x="999363" y="945356"/>
                </a:cubicBezTo>
                <a:cubicBezTo>
                  <a:pt x="999363" y="943928"/>
                  <a:pt x="1000030" y="942594"/>
                  <a:pt x="1001078" y="941642"/>
                </a:cubicBezTo>
                <a:cubicBezTo>
                  <a:pt x="1002221" y="940689"/>
                  <a:pt x="1003649" y="940403"/>
                  <a:pt x="1005078" y="940689"/>
                </a:cubicBezTo>
                <a:cubicBezTo>
                  <a:pt x="1007269" y="941165"/>
                  <a:pt x="1008888" y="941356"/>
                  <a:pt x="1010126" y="941451"/>
                </a:cubicBezTo>
                <a:cubicBezTo>
                  <a:pt x="1007269" y="937641"/>
                  <a:pt x="1001078" y="931640"/>
                  <a:pt x="997363" y="928116"/>
                </a:cubicBezTo>
                <a:cubicBezTo>
                  <a:pt x="992600" y="923544"/>
                  <a:pt x="989171" y="920115"/>
                  <a:pt x="986980" y="917448"/>
                </a:cubicBezTo>
                <a:cubicBezTo>
                  <a:pt x="975550" y="918020"/>
                  <a:pt x="954881" y="907542"/>
                  <a:pt x="943356" y="899732"/>
                </a:cubicBezTo>
                <a:cubicBezTo>
                  <a:pt x="936403" y="895064"/>
                  <a:pt x="928402" y="888683"/>
                  <a:pt x="924401" y="882110"/>
                </a:cubicBezTo>
                <a:cubicBezTo>
                  <a:pt x="923163" y="884206"/>
                  <a:pt x="921639" y="886873"/>
                  <a:pt x="919829" y="890207"/>
                </a:cubicBezTo>
                <a:cubicBezTo>
                  <a:pt x="919067" y="891445"/>
                  <a:pt x="917829" y="892302"/>
                  <a:pt x="916400" y="892588"/>
                </a:cubicBezTo>
                <a:cubicBezTo>
                  <a:pt x="914972" y="892778"/>
                  <a:pt x="913543" y="892397"/>
                  <a:pt x="912400" y="891445"/>
                </a:cubicBezTo>
                <a:cubicBezTo>
                  <a:pt x="902875" y="882777"/>
                  <a:pt x="897541" y="873347"/>
                  <a:pt x="892873" y="864965"/>
                </a:cubicBezTo>
                <a:cubicBezTo>
                  <a:pt x="888682" y="857536"/>
                  <a:pt x="885063" y="851059"/>
                  <a:pt x="879253" y="846582"/>
                </a:cubicBezTo>
                <a:cubicBezTo>
                  <a:pt x="876872" y="844772"/>
                  <a:pt x="872490" y="844391"/>
                  <a:pt x="868108" y="844106"/>
                </a:cubicBezTo>
                <a:cubicBezTo>
                  <a:pt x="861822" y="843629"/>
                  <a:pt x="854773" y="843153"/>
                  <a:pt x="850297" y="837914"/>
                </a:cubicBezTo>
                <a:cubicBezTo>
                  <a:pt x="849916" y="837438"/>
                  <a:pt x="849439" y="836867"/>
                  <a:pt x="849154" y="836390"/>
                </a:cubicBezTo>
                <a:lnTo>
                  <a:pt x="847154" y="839629"/>
                </a:lnTo>
                <a:cubicBezTo>
                  <a:pt x="846011" y="841534"/>
                  <a:pt x="843724" y="842391"/>
                  <a:pt x="841629" y="841629"/>
                </a:cubicBezTo>
                <a:cubicBezTo>
                  <a:pt x="824484" y="835914"/>
                  <a:pt x="784003" y="810768"/>
                  <a:pt x="775906" y="792861"/>
                </a:cubicBezTo>
                <a:cubicBezTo>
                  <a:pt x="772668" y="785622"/>
                  <a:pt x="774573" y="778574"/>
                  <a:pt x="776097" y="772859"/>
                </a:cubicBezTo>
                <a:cubicBezTo>
                  <a:pt x="777240" y="768668"/>
                  <a:pt x="778192" y="765048"/>
                  <a:pt x="777049" y="762381"/>
                </a:cubicBezTo>
                <a:cubicBezTo>
                  <a:pt x="775430" y="758476"/>
                  <a:pt x="771334" y="755333"/>
                  <a:pt x="767143" y="751904"/>
                </a:cubicBezTo>
                <a:cubicBezTo>
                  <a:pt x="762095" y="747903"/>
                  <a:pt x="756856" y="743712"/>
                  <a:pt x="754094" y="737426"/>
                </a:cubicBezTo>
                <a:cubicBezTo>
                  <a:pt x="747427" y="722186"/>
                  <a:pt x="749998" y="710565"/>
                  <a:pt x="752761" y="698278"/>
                </a:cubicBezTo>
                <a:cubicBezTo>
                  <a:pt x="754094" y="692087"/>
                  <a:pt x="755523" y="685705"/>
                  <a:pt x="755904" y="678371"/>
                </a:cubicBezTo>
                <a:cubicBezTo>
                  <a:pt x="756475" y="666655"/>
                  <a:pt x="751808" y="653701"/>
                  <a:pt x="747236" y="641128"/>
                </a:cubicBezTo>
                <a:cubicBezTo>
                  <a:pt x="742188" y="627317"/>
                  <a:pt x="737045" y="613124"/>
                  <a:pt x="738759" y="599789"/>
                </a:cubicBezTo>
                <a:cubicBezTo>
                  <a:pt x="722852" y="591788"/>
                  <a:pt x="697039" y="561975"/>
                  <a:pt x="693039" y="548164"/>
                </a:cubicBezTo>
                <a:cubicBezTo>
                  <a:pt x="690753" y="540353"/>
                  <a:pt x="692563" y="532829"/>
                  <a:pt x="694277" y="525590"/>
                </a:cubicBezTo>
                <a:cubicBezTo>
                  <a:pt x="695420" y="520732"/>
                  <a:pt x="696563" y="515779"/>
                  <a:pt x="696468" y="510921"/>
                </a:cubicBezTo>
                <a:cubicBezTo>
                  <a:pt x="696373" y="505016"/>
                  <a:pt x="693706" y="497776"/>
                  <a:pt x="690943" y="490157"/>
                </a:cubicBezTo>
                <a:cubicBezTo>
                  <a:pt x="688943" y="484632"/>
                  <a:pt x="686753" y="478822"/>
                  <a:pt x="685609" y="473202"/>
                </a:cubicBezTo>
                <a:lnTo>
                  <a:pt x="684466" y="467868"/>
                </a:lnTo>
                <a:cubicBezTo>
                  <a:pt x="682276" y="457676"/>
                  <a:pt x="682085" y="457105"/>
                  <a:pt x="682466" y="452342"/>
                </a:cubicBezTo>
                <a:cubicBezTo>
                  <a:pt x="682657" y="449866"/>
                  <a:pt x="682942" y="445770"/>
                  <a:pt x="682942" y="436817"/>
                </a:cubicBezTo>
                <a:cubicBezTo>
                  <a:pt x="682942" y="434721"/>
                  <a:pt x="680466" y="416052"/>
                  <a:pt x="679990" y="413957"/>
                </a:cubicBezTo>
                <a:cubicBezTo>
                  <a:pt x="676180" y="401955"/>
                  <a:pt x="674941" y="401288"/>
                  <a:pt x="663892" y="394716"/>
                </a:cubicBezTo>
                <a:cubicBezTo>
                  <a:pt x="660654" y="392811"/>
                  <a:pt x="656749" y="390525"/>
                  <a:pt x="651891" y="387382"/>
                </a:cubicBezTo>
                <a:cubicBezTo>
                  <a:pt x="644842" y="382905"/>
                  <a:pt x="638461" y="373761"/>
                  <a:pt x="632365" y="364998"/>
                </a:cubicBezTo>
                <a:cubicBezTo>
                  <a:pt x="627316" y="357759"/>
                  <a:pt x="622078" y="350330"/>
                  <a:pt x="617696" y="347377"/>
                </a:cubicBezTo>
                <a:cubicBezTo>
                  <a:pt x="612457" y="343948"/>
                  <a:pt x="610553" y="341662"/>
                  <a:pt x="609219" y="339852"/>
                </a:cubicBezTo>
                <a:cubicBezTo>
                  <a:pt x="607981" y="339662"/>
                  <a:pt x="605314" y="339566"/>
                  <a:pt x="601885" y="339281"/>
                </a:cubicBezTo>
                <a:cubicBezTo>
                  <a:pt x="587121" y="338519"/>
                  <a:pt x="580454" y="344996"/>
                  <a:pt x="571309" y="353949"/>
                </a:cubicBezTo>
                <a:cubicBezTo>
                  <a:pt x="567785" y="357473"/>
                  <a:pt x="564071" y="361093"/>
                  <a:pt x="559498" y="364712"/>
                </a:cubicBezTo>
                <a:cubicBezTo>
                  <a:pt x="557498" y="366332"/>
                  <a:pt x="554641" y="366046"/>
                  <a:pt x="553022" y="364141"/>
                </a:cubicBezTo>
                <a:cubicBezTo>
                  <a:pt x="512350" y="318897"/>
                  <a:pt x="510921" y="256223"/>
                  <a:pt x="510826" y="204502"/>
                </a:cubicBezTo>
                <a:cubicBezTo>
                  <a:pt x="509302" y="205931"/>
                  <a:pt x="506921" y="207169"/>
                  <a:pt x="503111" y="207169"/>
                </a:cubicBezTo>
                <a:cubicBezTo>
                  <a:pt x="501205" y="207169"/>
                  <a:pt x="499491" y="206026"/>
                  <a:pt x="498729" y="204216"/>
                </a:cubicBezTo>
                <a:cubicBezTo>
                  <a:pt x="497967" y="202406"/>
                  <a:pt x="498348" y="200406"/>
                  <a:pt x="499681" y="199073"/>
                </a:cubicBezTo>
                <a:cubicBezTo>
                  <a:pt x="501205" y="197549"/>
                  <a:pt x="502825" y="196310"/>
                  <a:pt x="504539" y="195358"/>
                </a:cubicBezTo>
                <a:cubicBezTo>
                  <a:pt x="504158" y="191548"/>
                  <a:pt x="500824" y="181832"/>
                  <a:pt x="484727" y="157544"/>
                </a:cubicBezTo>
                <a:cubicBezTo>
                  <a:pt x="483489" y="155734"/>
                  <a:pt x="482632" y="154400"/>
                  <a:pt x="482346" y="153924"/>
                </a:cubicBezTo>
                <a:cubicBezTo>
                  <a:pt x="476059" y="142685"/>
                  <a:pt x="476250" y="135446"/>
                  <a:pt x="476440" y="127730"/>
                </a:cubicBezTo>
                <a:cubicBezTo>
                  <a:pt x="476536" y="123825"/>
                  <a:pt x="476631" y="119729"/>
                  <a:pt x="475774" y="114681"/>
                </a:cubicBezTo>
                <a:cubicBezTo>
                  <a:pt x="468821" y="116681"/>
                  <a:pt x="461963" y="115253"/>
                  <a:pt x="455771" y="110395"/>
                </a:cubicBezTo>
                <a:cubicBezTo>
                  <a:pt x="455390" y="110109"/>
                  <a:pt x="455009" y="109728"/>
                  <a:pt x="454723" y="109347"/>
                </a:cubicBezTo>
                <a:cubicBezTo>
                  <a:pt x="449389" y="101537"/>
                  <a:pt x="448532" y="92869"/>
                  <a:pt x="452438" y="84296"/>
                </a:cubicBezTo>
                <a:cubicBezTo>
                  <a:pt x="450913" y="78296"/>
                  <a:pt x="449961" y="72581"/>
                  <a:pt x="449104" y="67151"/>
                </a:cubicBezTo>
                <a:cubicBezTo>
                  <a:pt x="447770" y="59150"/>
                  <a:pt x="446532" y="51530"/>
                  <a:pt x="443579" y="43339"/>
                </a:cubicBezTo>
                <a:cubicBezTo>
                  <a:pt x="441484" y="37624"/>
                  <a:pt x="440531" y="32957"/>
                  <a:pt x="439674" y="29242"/>
                </a:cubicBezTo>
                <a:cubicBezTo>
                  <a:pt x="437769" y="19812"/>
                  <a:pt x="437579" y="19050"/>
                  <a:pt x="421291" y="19050"/>
                </a:cubicBezTo>
                <a:cubicBezTo>
                  <a:pt x="419957" y="19050"/>
                  <a:pt x="418624" y="18479"/>
                  <a:pt x="417766" y="17431"/>
                </a:cubicBezTo>
                <a:cubicBezTo>
                  <a:pt x="416814" y="16383"/>
                  <a:pt x="416433" y="15050"/>
                  <a:pt x="416623" y="13716"/>
                </a:cubicBezTo>
                <a:cubicBezTo>
                  <a:pt x="417671" y="5429"/>
                  <a:pt x="417195" y="1619"/>
                  <a:pt x="416814" y="0"/>
                </a:cubicBezTo>
                <a:cubicBezTo>
                  <a:pt x="411004" y="3429"/>
                  <a:pt x="397192" y="23813"/>
                  <a:pt x="392811" y="34576"/>
                </a:cubicBezTo>
                <a:cubicBezTo>
                  <a:pt x="389287" y="43244"/>
                  <a:pt x="388906" y="57055"/>
                  <a:pt x="388525" y="69247"/>
                </a:cubicBezTo>
                <a:cubicBezTo>
                  <a:pt x="388334" y="77057"/>
                  <a:pt x="388048" y="84487"/>
                  <a:pt x="387096" y="90297"/>
                </a:cubicBezTo>
                <a:cubicBezTo>
                  <a:pt x="386334" y="94583"/>
                  <a:pt x="383191" y="98012"/>
                  <a:pt x="380143" y="101346"/>
                </a:cubicBezTo>
                <a:cubicBezTo>
                  <a:pt x="377857" y="103823"/>
                  <a:pt x="375475" y="106394"/>
                  <a:pt x="374523" y="108871"/>
                </a:cubicBezTo>
                <a:cubicBezTo>
                  <a:pt x="374999" y="109347"/>
                  <a:pt x="375666" y="110014"/>
                  <a:pt x="376238" y="110490"/>
                </a:cubicBezTo>
                <a:cubicBezTo>
                  <a:pt x="379381" y="113348"/>
                  <a:pt x="383572" y="117158"/>
                  <a:pt x="383096" y="122587"/>
                </a:cubicBezTo>
                <a:cubicBezTo>
                  <a:pt x="383000" y="123349"/>
                  <a:pt x="382810" y="124016"/>
                  <a:pt x="382429" y="124682"/>
                </a:cubicBezTo>
                <a:cubicBezTo>
                  <a:pt x="381095" y="126873"/>
                  <a:pt x="378905" y="127254"/>
                  <a:pt x="376142" y="127730"/>
                </a:cubicBezTo>
                <a:cubicBezTo>
                  <a:pt x="375380" y="127826"/>
                  <a:pt x="373856" y="128111"/>
                  <a:pt x="372523" y="128492"/>
                </a:cubicBezTo>
                <a:cubicBezTo>
                  <a:pt x="373380" y="130397"/>
                  <a:pt x="374142" y="132207"/>
                  <a:pt x="374904" y="134112"/>
                </a:cubicBezTo>
                <a:cubicBezTo>
                  <a:pt x="375761" y="136208"/>
                  <a:pt x="374999" y="138589"/>
                  <a:pt x="373094" y="139827"/>
                </a:cubicBezTo>
                <a:cubicBezTo>
                  <a:pt x="371284" y="141065"/>
                  <a:pt x="368808" y="140875"/>
                  <a:pt x="367093" y="139351"/>
                </a:cubicBezTo>
                <a:cubicBezTo>
                  <a:pt x="365570" y="137827"/>
                  <a:pt x="361283" y="133826"/>
                  <a:pt x="360997" y="129159"/>
                </a:cubicBezTo>
                <a:cubicBezTo>
                  <a:pt x="358330" y="132302"/>
                  <a:pt x="357949" y="135065"/>
                  <a:pt x="359378" y="138589"/>
                </a:cubicBezTo>
                <a:cubicBezTo>
                  <a:pt x="360236" y="140684"/>
                  <a:pt x="359473" y="143066"/>
                  <a:pt x="357664" y="144304"/>
                </a:cubicBezTo>
                <a:cubicBezTo>
                  <a:pt x="353378" y="147161"/>
                  <a:pt x="351187" y="149924"/>
                  <a:pt x="351377" y="152114"/>
                </a:cubicBezTo>
                <a:cubicBezTo>
                  <a:pt x="351758" y="156115"/>
                  <a:pt x="358997" y="161258"/>
                  <a:pt x="373094" y="167450"/>
                </a:cubicBezTo>
                <a:cubicBezTo>
                  <a:pt x="374523" y="168116"/>
                  <a:pt x="375571" y="169450"/>
                  <a:pt x="375856" y="171069"/>
                </a:cubicBezTo>
                <a:cubicBezTo>
                  <a:pt x="376523" y="175165"/>
                  <a:pt x="375190" y="177832"/>
                  <a:pt x="373951" y="179356"/>
                </a:cubicBezTo>
                <a:cubicBezTo>
                  <a:pt x="373951" y="179451"/>
                  <a:pt x="373856" y="179451"/>
                  <a:pt x="373856" y="179546"/>
                </a:cubicBezTo>
                <a:cubicBezTo>
                  <a:pt x="378333" y="181737"/>
                  <a:pt x="380905" y="183833"/>
                  <a:pt x="379857" y="187547"/>
                </a:cubicBezTo>
                <a:cubicBezTo>
                  <a:pt x="379095" y="190405"/>
                  <a:pt x="376714" y="191453"/>
                  <a:pt x="373856" y="191738"/>
                </a:cubicBezTo>
                <a:lnTo>
                  <a:pt x="375095" y="197834"/>
                </a:lnTo>
                <a:cubicBezTo>
                  <a:pt x="375190" y="198120"/>
                  <a:pt x="375190" y="198311"/>
                  <a:pt x="375190" y="198596"/>
                </a:cubicBezTo>
                <a:cubicBezTo>
                  <a:pt x="375571" y="201168"/>
                  <a:pt x="373856" y="203549"/>
                  <a:pt x="371284" y="204026"/>
                </a:cubicBezTo>
                <a:cubicBezTo>
                  <a:pt x="368998" y="204406"/>
                  <a:pt x="366808" y="203168"/>
                  <a:pt x="366046" y="201073"/>
                </a:cubicBezTo>
                <a:cubicBezTo>
                  <a:pt x="365379" y="200025"/>
                  <a:pt x="362998" y="197168"/>
                  <a:pt x="358902" y="192500"/>
                </a:cubicBezTo>
                <a:cubicBezTo>
                  <a:pt x="357378" y="194310"/>
                  <a:pt x="355759" y="196215"/>
                  <a:pt x="354139" y="197930"/>
                </a:cubicBezTo>
                <a:cubicBezTo>
                  <a:pt x="348710" y="204026"/>
                  <a:pt x="343090" y="210217"/>
                  <a:pt x="342995" y="215837"/>
                </a:cubicBezTo>
                <a:cubicBezTo>
                  <a:pt x="342900" y="223647"/>
                  <a:pt x="345281" y="230029"/>
                  <a:pt x="347853" y="236696"/>
                </a:cubicBezTo>
                <a:cubicBezTo>
                  <a:pt x="350330" y="243269"/>
                  <a:pt x="352996" y="250031"/>
                  <a:pt x="352996" y="258128"/>
                </a:cubicBezTo>
                <a:cubicBezTo>
                  <a:pt x="352996" y="260128"/>
                  <a:pt x="351758" y="261938"/>
                  <a:pt x="349853" y="262604"/>
                </a:cubicBezTo>
                <a:cubicBezTo>
                  <a:pt x="347948" y="263271"/>
                  <a:pt x="345853" y="262700"/>
                  <a:pt x="344614" y="261080"/>
                </a:cubicBezTo>
                <a:cubicBezTo>
                  <a:pt x="344043" y="260318"/>
                  <a:pt x="342233" y="258413"/>
                  <a:pt x="340519" y="256699"/>
                </a:cubicBezTo>
                <a:cubicBezTo>
                  <a:pt x="330041" y="275558"/>
                  <a:pt x="334232" y="291084"/>
                  <a:pt x="338995" y="308896"/>
                </a:cubicBezTo>
                <a:cubicBezTo>
                  <a:pt x="340709" y="315468"/>
                  <a:pt x="342519" y="322231"/>
                  <a:pt x="343662" y="329375"/>
                </a:cubicBezTo>
                <a:cubicBezTo>
                  <a:pt x="344614" y="335661"/>
                  <a:pt x="342329" y="342900"/>
                  <a:pt x="340042" y="349949"/>
                </a:cubicBezTo>
                <a:cubicBezTo>
                  <a:pt x="338233" y="355759"/>
                  <a:pt x="336328" y="361760"/>
                  <a:pt x="336518" y="366332"/>
                </a:cubicBezTo>
                <a:cubicBezTo>
                  <a:pt x="336804" y="372523"/>
                  <a:pt x="338899" y="378143"/>
                  <a:pt x="341186" y="384048"/>
                </a:cubicBezTo>
                <a:cubicBezTo>
                  <a:pt x="343090" y="389096"/>
                  <a:pt x="345186" y="394335"/>
                  <a:pt x="345948" y="400050"/>
                </a:cubicBezTo>
                <a:cubicBezTo>
                  <a:pt x="347377" y="411004"/>
                  <a:pt x="348043" y="424815"/>
                  <a:pt x="348043" y="431197"/>
                </a:cubicBezTo>
                <a:cubicBezTo>
                  <a:pt x="348043" y="432911"/>
                  <a:pt x="347091" y="434435"/>
                  <a:pt x="345757" y="435293"/>
                </a:cubicBezTo>
                <a:cubicBezTo>
                  <a:pt x="342138" y="441008"/>
                  <a:pt x="329851" y="465963"/>
                  <a:pt x="328708" y="469011"/>
                </a:cubicBezTo>
                <a:cubicBezTo>
                  <a:pt x="326707" y="477965"/>
                  <a:pt x="326326" y="486823"/>
                  <a:pt x="325946" y="496157"/>
                </a:cubicBezTo>
                <a:cubicBezTo>
                  <a:pt x="325660" y="503301"/>
                  <a:pt x="325374" y="510731"/>
                  <a:pt x="324231" y="518160"/>
                </a:cubicBezTo>
                <a:cubicBezTo>
                  <a:pt x="323564" y="522827"/>
                  <a:pt x="320897" y="530257"/>
                  <a:pt x="317849" y="538829"/>
                </a:cubicBezTo>
                <a:cubicBezTo>
                  <a:pt x="314230" y="549021"/>
                  <a:pt x="306705" y="570167"/>
                  <a:pt x="308991" y="574262"/>
                </a:cubicBezTo>
                <a:cubicBezTo>
                  <a:pt x="310420" y="575882"/>
                  <a:pt x="310515" y="578263"/>
                  <a:pt x="309277" y="579977"/>
                </a:cubicBezTo>
                <a:cubicBezTo>
                  <a:pt x="308038" y="581787"/>
                  <a:pt x="305753" y="582454"/>
                  <a:pt x="303657" y="581692"/>
                </a:cubicBezTo>
                <a:cubicBezTo>
                  <a:pt x="301085" y="580739"/>
                  <a:pt x="299656" y="580549"/>
                  <a:pt x="298895" y="580549"/>
                </a:cubicBezTo>
                <a:cubicBezTo>
                  <a:pt x="298895" y="581120"/>
                  <a:pt x="299085" y="582168"/>
                  <a:pt x="299561" y="583692"/>
                </a:cubicBezTo>
                <a:cubicBezTo>
                  <a:pt x="300133" y="585502"/>
                  <a:pt x="299561" y="587407"/>
                  <a:pt x="298132" y="588645"/>
                </a:cubicBezTo>
                <a:cubicBezTo>
                  <a:pt x="296704" y="589883"/>
                  <a:pt x="294799" y="590169"/>
                  <a:pt x="293084" y="589502"/>
                </a:cubicBezTo>
                <a:cubicBezTo>
                  <a:pt x="288893" y="591122"/>
                  <a:pt x="283083" y="613410"/>
                  <a:pt x="280892" y="621792"/>
                </a:cubicBezTo>
                <a:cubicBezTo>
                  <a:pt x="279273" y="627888"/>
                  <a:pt x="278130" y="632365"/>
                  <a:pt x="276987" y="634841"/>
                </a:cubicBezTo>
                <a:cubicBezTo>
                  <a:pt x="276320" y="636270"/>
                  <a:pt x="275082" y="637318"/>
                  <a:pt x="273463" y="637508"/>
                </a:cubicBezTo>
                <a:cubicBezTo>
                  <a:pt x="273082" y="637604"/>
                  <a:pt x="272701" y="637604"/>
                  <a:pt x="272320" y="637604"/>
                </a:cubicBezTo>
                <a:cubicBezTo>
                  <a:pt x="269272" y="643033"/>
                  <a:pt x="266319" y="646843"/>
                  <a:pt x="263938" y="650081"/>
                </a:cubicBezTo>
                <a:cubicBezTo>
                  <a:pt x="260699" y="654368"/>
                  <a:pt x="258128" y="657797"/>
                  <a:pt x="256318" y="663321"/>
                </a:cubicBezTo>
                <a:cubicBezTo>
                  <a:pt x="255746" y="664940"/>
                  <a:pt x="254413" y="666179"/>
                  <a:pt x="252698" y="666560"/>
                </a:cubicBezTo>
                <a:cubicBezTo>
                  <a:pt x="250984" y="666845"/>
                  <a:pt x="249269" y="666274"/>
                  <a:pt x="248126" y="664940"/>
                </a:cubicBezTo>
                <a:cubicBezTo>
                  <a:pt x="245269" y="663321"/>
                  <a:pt x="230314" y="667798"/>
                  <a:pt x="221361" y="670465"/>
                </a:cubicBezTo>
                <a:cubicBezTo>
                  <a:pt x="208216" y="674370"/>
                  <a:pt x="194786" y="678561"/>
                  <a:pt x="185738" y="677228"/>
                </a:cubicBezTo>
                <a:cubicBezTo>
                  <a:pt x="174307" y="675608"/>
                  <a:pt x="165163" y="669036"/>
                  <a:pt x="156400" y="662654"/>
                </a:cubicBezTo>
                <a:cubicBezTo>
                  <a:pt x="151162" y="658844"/>
                  <a:pt x="146209" y="655320"/>
                  <a:pt x="141256" y="653129"/>
                </a:cubicBezTo>
                <a:cubicBezTo>
                  <a:pt x="138779" y="651986"/>
                  <a:pt x="134683" y="650843"/>
                  <a:pt x="130302" y="649605"/>
                </a:cubicBezTo>
                <a:cubicBezTo>
                  <a:pt x="120967" y="646938"/>
                  <a:pt x="111347" y="644081"/>
                  <a:pt x="106585" y="639509"/>
                </a:cubicBezTo>
                <a:cubicBezTo>
                  <a:pt x="100203" y="633222"/>
                  <a:pt x="98107" y="625602"/>
                  <a:pt x="96298" y="618839"/>
                </a:cubicBezTo>
                <a:cubicBezTo>
                  <a:pt x="94297" y="611219"/>
                  <a:pt x="92488" y="604742"/>
                  <a:pt x="85534" y="599408"/>
                </a:cubicBezTo>
                <a:cubicBezTo>
                  <a:pt x="74390" y="591026"/>
                  <a:pt x="59436" y="588074"/>
                  <a:pt x="43624" y="585026"/>
                </a:cubicBezTo>
                <a:cubicBezTo>
                  <a:pt x="28575" y="581501"/>
                  <a:pt x="13049" y="578453"/>
                  <a:pt x="0" y="570262"/>
                </a:cubicBezTo>
                <a:close/>
              </a:path>
            </a:pathLst>
          </a:custGeom>
          <a:solidFill>
            <a:srgbClr val="A6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105" name="Graphic 46">
            <a:extLst>
              <a:ext uri="{FF2B5EF4-FFF2-40B4-BE49-F238E27FC236}">
                <a16:creationId xmlns:a16="http://schemas.microsoft.com/office/drawing/2014/main" id="{0C6F3204-E03D-4F8E-BF2D-D8E22AE3BB71}"/>
              </a:ext>
            </a:extLst>
          </p:cNvPr>
          <p:cNvGrpSpPr/>
          <p:nvPr/>
        </p:nvGrpSpPr>
        <p:grpSpPr>
          <a:xfrm>
            <a:off x="2085800" y="1811590"/>
            <a:ext cx="1045650" cy="1829887"/>
            <a:chOff x="2461197" y="1909674"/>
            <a:chExt cx="838200" cy="1466850"/>
          </a:xfrm>
          <a:solidFill>
            <a:srgbClr val="60756D"/>
          </a:solidFill>
        </p:grpSpPr>
        <p:sp>
          <p:nvSpPr>
            <p:cNvPr id="151" name="Freeform: Shape 150">
              <a:extLst>
                <a:ext uri="{FF2B5EF4-FFF2-40B4-BE49-F238E27FC236}">
                  <a16:creationId xmlns:a16="http://schemas.microsoft.com/office/drawing/2014/main" id="{1BFFFE80-F80A-4E59-8C71-91462597C792}"/>
                </a:ext>
              </a:extLst>
            </p:cNvPr>
            <p:cNvSpPr/>
            <p:nvPr/>
          </p:nvSpPr>
          <p:spPr>
            <a:xfrm>
              <a:off x="2587784" y="1942377"/>
              <a:ext cx="9525" cy="9525"/>
            </a:xfrm>
            <a:custGeom>
              <a:avLst/>
              <a:gdLst>
                <a:gd name="connsiteX0" fmla="*/ 857 w 0"/>
                <a:gd name="connsiteY0" fmla="*/ 0 h 0"/>
                <a:gd name="connsiteX1" fmla="*/ 0 w 0"/>
                <a:gd name="connsiteY1" fmla="*/ 3334 h 0"/>
                <a:gd name="connsiteX2" fmla="*/ 5239 w 0"/>
                <a:gd name="connsiteY2" fmla="*/ 6191 h 0"/>
                <a:gd name="connsiteX3" fmla="*/ 85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857" y="0"/>
                  </a:moveTo>
                  <a:cubicBezTo>
                    <a:pt x="571" y="1048"/>
                    <a:pt x="191" y="2191"/>
                    <a:pt x="0" y="3334"/>
                  </a:cubicBezTo>
                  <a:cubicBezTo>
                    <a:pt x="1619" y="4096"/>
                    <a:pt x="3429" y="5048"/>
                    <a:pt x="5239" y="6191"/>
                  </a:cubicBezTo>
                  <a:cubicBezTo>
                    <a:pt x="3620" y="4286"/>
                    <a:pt x="2191" y="2191"/>
                    <a:pt x="85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52" name="Freeform: Shape 151">
              <a:extLst>
                <a:ext uri="{FF2B5EF4-FFF2-40B4-BE49-F238E27FC236}">
                  <a16:creationId xmlns:a16="http://schemas.microsoft.com/office/drawing/2014/main" id="{FE3B3730-CACA-4E7E-A1F2-A6C99A1D950D}"/>
                </a:ext>
              </a:extLst>
            </p:cNvPr>
            <p:cNvSpPr/>
            <p:nvPr/>
          </p:nvSpPr>
          <p:spPr>
            <a:xfrm>
              <a:off x="2573591" y="1929519"/>
              <a:ext cx="19050" cy="28575"/>
            </a:xfrm>
            <a:custGeom>
              <a:avLst/>
              <a:gdLst>
                <a:gd name="connsiteX0" fmla="*/ 8477 w 19050"/>
                <a:gd name="connsiteY0" fmla="*/ 24098 h 28575"/>
                <a:gd name="connsiteX1" fmla="*/ 5048 w 19050"/>
                <a:gd name="connsiteY1" fmla="*/ 22479 h 28575"/>
                <a:gd name="connsiteX2" fmla="*/ 4000 w 19050"/>
                <a:gd name="connsiteY2" fmla="*/ 18764 h 28575"/>
                <a:gd name="connsiteX3" fmla="*/ 6191 w 19050"/>
                <a:gd name="connsiteY3" fmla="*/ 9239 h 28575"/>
                <a:gd name="connsiteX4" fmla="*/ 7620 w 19050"/>
                <a:gd name="connsiteY4" fmla="*/ 0 h 28575"/>
                <a:gd name="connsiteX5" fmla="*/ 3715 w 19050"/>
                <a:gd name="connsiteY5" fmla="*/ 5620 h 28575"/>
                <a:gd name="connsiteX6" fmla="*/ 2953 w 19050"/>
                <a:gd name="connsiteY6" fmla="*/ 17717 h 28575"/>
                <a:gd name="connsiteX7" fmla="*/ 3334 w 19050"/>
                <a:gd name="connsiteY7" fmla="*/ 19907 h 28575"/>
                <a:gd name="connsiteX8" fmla="*/ 1619 w 19050"/>
                <a:gd name="connsiteY8" fmla="*/ 32194 h 28575"/>
                <a:gd name="connsiteX9" fmla="*/ 0 w 19050"/>
                <a:gd name="connsiteY9" fmla="*/ 34290 h 28575"/>
                <a:gd name="connsiteX10" fmla="*/ 3239 w 19050"/>
                <a:gd name="connsiteY10" fmla="*/ 34576 h 28575"/>
                <a:gd name="connsiteX11" fmla="*/ 26003 w 19050"/>
                <a:gd name="connsiteY11" fmla="*/ 35338 h 28575"/>
                <a:gd name="connsiteX12" fmla="*/ 8477 w 19050"/>
                <a:gd name="connsiteY12" fmla="*/ 240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 h="28575">
                  <a:moveTo>
                    <a:pt x="8477" y="24098"/>
                  </a:moveTo>
                  <a:cubicBezTo>
                    <a:pt x="7144" y="24098"/>
                    <a:pt x="5906" y="23527"/>
                    <a:pt x="5048" y="22479"/>
                  </a:cubicBezTo>
                  <a:cubicBezTo>
                    <a:pt x="4096" y="21431"/>
                    <a:pt x="3810" y="20098"/>
                    <a:pt x="4000" y="18764"/>
                  </a:cubicBezTo>
                  <a:cubicBezTo>
                    <a:pt x="4477" y="15049"/>
                    <a:pt x="5429" y="12001"/>
                    <a:pt x="6191" y="9239"/>
                  </a:cubicBezTo>
                  <a:cubicBezTo>
                    <a:pt x="7239" y="5524"/>
                    <a:pt x="8001" y="2857"/>
                    <a:pt x="7620" y="0"/>
                  </a:cubicBezTo>
                  <a:cubicBezTo>
                    <a:pt x="4096" y="4001"/>
                    <a:pt x="3810" y="5334"/>
                    <a:pt x="3715" y="5620"/>
                  </a:cubicBezTo>
                  <a:cubicBezTo>
                    <a:pt x="4953" y="8858"/>
                    <a:pt x="5810" y="12097"/>
                    <a:pt x="2953" y="17717"/>
                  </a:cubicBezTo>
                  <a:cubicBezTo>
                    <a:pt x="3143" y="17717"/>
                    <a:pt x="3239" y="18955"/>
                    <a:pt x="3334" y="19907"/>
                  </a:cubicBezTo>
                  <a:cubicBezTo>
                    <a:pt x="3715" y="23336"/>
                    <a:pt x="4191" y="28004"/>
                    <a:pt x="1619" y="32194"/>
                  </a:cubicBezTo>
                  <a:cubicBezTo>
                    <a:pt x="1238" y="32861"/>
                    <a:pt x="667" y="33623"/>
                    <a:pt x="0" y="34290"/>
                  </a:cubicBezTo>
                  <a:cubicBezTo>
                    <a:pt x="1048" y="34385"/>
                    <a:pt x="2096" y="34481"/>
                    <a:pt x="3239" y="34576"/>
                  </a:cubicBezTo>
                  <a:cubicBezTo>
                    <a:pt x="10192" y="35243"/>
                    <a:pt x="19717" y="36100"/>
                    <a:pt x="26003" y="35338"/>
                  </a:cubicBezTo>
                  <a:cubicBezTo>
                    <a:pt x="19241" y="30004"/>
                    <a:pt x="10858" y="24575"/>
                    <a:pt x="8477" y="2409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53" name="Freeform: Shape 152">
              <a:extLst>
                <a:ext uri="{FF2B5EF4-FFF2-40B4-BE49-F238E27FC236}">
                  <a16:creationId xmlns:a16="http://schemas.microsoft.com/office/drawing/2014/main" id="{90FF070E-E53D-47D7-A6C4-8EC70A8037C0}"/>
                </a:ext>
              </a:extLst>
            </p:cNvPr>
            <p:cNvSpPr/>
            <p:nvPr/>
          </p:nvSpPr>
          <p:spPr>
            <a:xfrm>
              <a:off x="2592375" y="1915803"/>
              <a:ext cx="95250" cy="57150"/>
            </a:xfrm>
            <a:custGeom>
              <a:avLst/>
              <a:gdLst>
                <a:gd name="connsiteX0" fmla="*/ 97612 w 95250"/>
                <a:gd name="connsiteY0" fmla="*/ 16097 h 57150"/>
                <a:gd name="connsiteX1" fmla="*/ 81039 w 95250"/>
                <a:gd name="connsiteY1" fmla="*/ 476 h 57150"/>
                <a:gd name="connsiteX2" fmla="*/ 81229 w 95250"/>
                <a:gd name="connsiteY2" fmla="*/ 3810 h 57150"/>
                <a:gd name="connsiteX3" fmla="*/ 81325 w 95250"/>
                <a:gd name="connsiteY3" fmla="*/ 14669 h 57150"/>
                <a:gd name="connsiteX4" fmla="*/ 77610 w 95250"/>
                <a:gd name="connsiteY4" fmla="*/ 19050 h 57150"/>
                <a:gd name="connsiteX5" fmla="*/ 72371 w 95250"/>
                <a:gd name="connsiteY5" fmla="*/ 16573 h 57150"/>
                <a:gd name="connsiteX6" fmla="*/ 66084 w 95250"/>
                <a:gd name="connsiteY6" fmla="*/ 8668 h 57150"/>
                <a:gd name="connsiteX7" fmla="*/ 60750 w 95250"/>
                <a:gd name="connsiteY7" fmla="*/ 22384 h 57150"/>
                <a:gd name="connsiteX8" fmla="*/ 56845 w 95250"/>
                <a:gd name="connsiteY8" fmla="*/ 26289 h 57150"/>
                <a:gd name="connsiteX9" fmla="*/ 51892 w 95250"/>
                <a:gd name="connsiteY9" fmla="*/ 23908 h 57150"/>
                <a:gd name="connsiteX10" fmla="*/ 39319 w 95250"/>
                <a:gd name="connsiteY10" fmla="*/ 12954 h 57150"/>
                <a:gd name="connsiteX11" fmla="*/ 41129 w 95250"/>
                <a:gd name="connsiteY11" fmla="*/ 23241 h 57150"/>
                <a:gd name="connsiteX12" fmla="*/ 39796 w 95250"/>
                <a:gd name="connsiteY12" fmla="*/ 28289 h 57150"/>
                <a:gd name="connsiteX13" fmla="*/ 34652 w 95250"/>
                <a:gd name="connsiteY13" fmla="*/ 29051 h 57150"/>
                <a:gd name="connsiteX14" fmla="*/ 9601 w 95250"/>
                <a:gd name="connsiteY14" fmla="*/ 5239 h 57150"/>
                <a:gd name="connsiteX15" fmla="*/ 76 w 95250"/>
                <a:gd name="connsiteY15" fmla="*/ 0 h 57150"/>
                <a:gd name="connsiteX16" fmla="*/ 30080 w 95250"/>
                <a:gd name="connsiteY16" fmla="*/ 44006 h 57150"/>
                <a:gd name="connsiteX17" fmla="*/ 49987 w 95250"/>
                <a:gd name="connsiteY17" fmla="*/ 58388 h 57150"/>
                <a:gd name="connsiteX18" fmla="*/ 57607 w 95250"/>
                <a:gd name="connsiteY18" fmla="*/ 53054 h 57150"/>
                <a:gd name="connsiteX19" fmla="*/ 97612 w 95250"/>
                <a:gd name="connsiteY19" fmla="*/ 1609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250" h="57150">
                  <a:moveTo>
                    <a:pt x="97612" y="16097"/>
                  </a:moveTo>
                  <a:cubicBezTo>
                    <a:pt x="95898" y="13145"/>
                    <a:pt x="87421" y="5524"/>
                    <a:pt x="81039" y="476"/>
                  </a:cubicBezTo>
                  <a:cubicBezTo>
                    <a:pt x="81039" y="1619"/>
                    <a:pt x="81134" y="2667"/>
                    <a:pt x="81229" y="3810"/>
                  </a:cubicBezTo>
                  <a:cubicBezTo>
                    <a:pt x="81420" y="7144"/>
                    <a:pt x="81610" y="10477"/>
                    <a:pt x="81325" y="14669"/>
                  </a:cubicBezTo>
                  <a:cubicBezTo>
                    <a:pt x="81229" y="16764"/>
                    <a:pt x="79705" y="18574"/>
                    <a:pt x="77610" y="19050"/>
                  </a:cubicBezTo>
                  <a:cubicBezTo>
                    <a:pt x="75514" y="19431"/>
                    <a:pt x="73419" y="18479"/>
                    <a:pt x="72371" y="16573"/>
                  </a:cubicBezTo>
                  <a:cubicBezTo>
                    <a:pt x="68466" y="9144"/>
                    <a:pt x="66084" y="8668"/>
                    <a:pt x="66084" y="8668"/>
                  </a:cubicBezTo>
                  <a:cubicBezTo>
                    <a:pt x="65227" y="8954"/>
                    <a:pt x="62275" y="12668"/>
                    <a:pt x="60750" y="22384"/>
                  </a:cubicBezTo>
                  <a:cubicBezTo>
                    <a:pt x="60465" y="24384"/>
                    <a:pt x="58846" y="26003"/>
                    <a:pt x="56845" y="26289"/>
                  </a:cubicBezTo>
                  <a:cubicBezTo>
                    <a:pt x="54845" y="26670"/>
                    <a:pt x="52845" y="25717"/>
                    <a:pt x="51892" y="23908"/>
                  </a:cubicBezTo>
                  <a:cubicBezTo>
                    <a:pt x="47606" y="16383"/>
                    <a:pt x="40938" y="12668"/>
                    <a:pt x="39319" y="12954"/>
                  </a:cubicBezTo>
                  <a:cubicBezTo>
                    <a:pt x="39510" y="13145"/>
                    <a:pt x="38557" y="15621"/>
                    <a:pt x="41129" y="23241"/>
                  </a:cubicBezTo>
                  <a:cubicBezTo>
                    <a:pt x="41700" y="25051"/>
                    <a:pt x="41224" y="27051"/>
                    <a:pt x="39796" y="28289"/>
                  </a:cubicBezTo>
                  <a:cubicBezTo>
                    <a:pt x="38367" y="29528"/>
                    <a:pt x="36367" y="29813"/>
                    <a:pt x="34652" y="29051"/>
                  </a:cubicBezTo>
                  <a:cubicBezTo>
                    <a:pt x="22555" y="23432"/>
                    <a:pt x="8934" y="17240"/>
                    <a:pt x="9601" y="5239"/>
                  </a:cubicBezTo>
                  <a:cubicBezTo>
                    <a:pt x="6363" y="3715"/>
                    <a:pt x="3124" y="1905"/>
                    <a:pt x="76" y="0"/>
                  </a:cubicBezTo>
                  <a:cubicBezTo>
                    <a:pt x="-1162" y="23813"/>
                    <a:pt x="12840" y="32861"/>
                    <a:pt x="30080" y="44006"/>
                  </a:cubicBezTo>
                  <a:cubicBezTo>
                    <a:pt x="36843" y="48292"/>
                    <a:pt x="43701" y="52769"/>
                    <a:pt x="49987" y="58388"/>
                  </a:cubicBezTo>
                  <a:cubicBezTo>
                    <a:pt x="52178" y="56864"/>
                    <a:pt x="54750" y="55054"/>
                    <a:pt x="57607" y="53054"/>
                  </a:cubicBezTo>
                  <a:cubicBezTo>
                    <a:pt x="71323" y="43815"/>
                    <a:pt x="96660" y="26384"/>
                    <a:pt x="97612" y="1609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54" name="Freeform: Shape 153">
              <a:extLst>
                <a:ext uri="{FF2B5EF4-FFF2-40B4-BE49-F238E27FC236}">
                  <a16:creationId xmlns:a16="http://schemas.microsoft.com/office/drawing/2014/main" id="{668A95B4-1E0A-45B5-A591-8579FBB96D06}"/>
                </a:ext>
              </a:extLst>
            </p:cNvPr>
            <p:cNvSpPr/>
            <p:nvPr/>
          </p:nvSpPr>
          <p:spPr>
            <a:xfrm>
              <a:off x="3164046" y="2163453"/>
              <a:ext cx="9525" cy="28575"/>
            </a:xfrm>
            <a:custGeom>
              <a:avLst/>
              <a:gdLst>
                <a:gd name="connsiteX0" fmla="*/ 18955 w 9525"/>
                <a:gd name="connsiteY0" fmla="*/ 36957 h 28575"/>
                <a:gd name="connsiteX1" fmla="*/ 14573 w 9525"/>
                <a:gd name="connsiteY1" fmla="*/ 7525 h 28575"/>
                <a:gd name="connsiteX2" fmla="*/ 18574 w 9525"/>
                <a:gd name="connsiteY2" fmla="*/ 3048 h 28575"/>
                <a:gd name="connsiteX3" fmla="*/ 16669 w 9525"/>
                <a:gd name="connsiteY3" fmla="*/ 0 h 28575"/>
                <a:gd name="connsiteX4" fmla="*/ 0 w 9525"/>
                <a:gd name="connsiteY4" fmla="*/ 6191 h 28575"/>
                <a:gd name="connsiteX5" fmla="*/ 18955 w 9525"/>
                <a:gd name="connsiteY5" fmla="*/ 369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8955" y="36957"/>
                  </a:moveTo>
                  <a:cubicBezTo>
                    <a:pt x="13907" y="29813"/>
                    <a:pt x="14002" y="18193"/>
                    <a:pt x="14573" y="7525"/>
                  </a:cubicBezTo>
                  <a:cubicBezTo>
                    <a:pt x="14668" y="5239"/>
                    <a:pt x="16383" y="3429"/>
                    <a:pt x="18574" y="3048"/>
                  </a:cubicBezTo>
                  <a:cubicBezTo>
                    <a:pt x="17812" y="2286"/>
                    <a:pt x="17145" y="1333"/>
                    <a:pt x="16669" y="0"/>
                  </a:cubicBezTo>
                  <a:cubicBezTo>
                    <a:pt x="11430" y="3143"/>
                    <a:pt x="4763" y="5144"/>
                    <a:pt x="0" y="6191"/>
                  </a:cubicBezTo>
                  <a:cubicBezTo>
                    <a:pt x="1714" y="28670"/>
                    <a:pt x="2953" y="33719"/>
                    <a:pt x="18955" y="3695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55" name="Freeform: Shape 154">
              <a:extLst>
                <a:ext uri="{FF2B5EF4-FFF2-40B4-BE49-F238E27FC236}">
                  <a16:creationId xmlns:a16="http://schemas.microsoft.com/office/drawing/2014/main" id="{F6514326-D84C-4FEB-A086-7F69409CA85C}"/>
                </a:ext>
              </a:extLst>
            </p:cNvPr>
            <p:cNvSpPr/>
            <p:nvPr/>
          </p:nvSpPr>
          <p:spPr>
            <a:xfrm>
              <a:off x="3156426" y="2087253"/>
              <a:ext cx="9525" cy="9525"/>
            </a:xfrm>
            <a:custGeom>
              <a:avLst/>
              <a:gdLst>
                <a:gd name="connsiteX0" fmla="*/ 4000 w 0"/>
                <a:gd name="connsiteY0" fmla="*/ 4286 h 0"/>
                <a:gd name="connsiteX1" fmla="*/ 0 w 0"/>
                <a:gd name="connsiteY1" fmla="*/ 0 h 0"/>
                <a:gd name="connsiteX2" fmla="*/ 95 w 0"/>
                <a:gd name="connsiteY2" fmla="*/ 571 h 0"/>
                <a:gd name="connsiteX3" fmla="*/ 1619 w 0"/>
                <a:gd name="connsiteY3" fmla="*/ 8477 h 0"/>
                <a:gd name="connsiteX4" fmla="*/ 4000 w 0"/>
                <a:gd name="connsiteY4" fmla="*/ 42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000" y="4286"/>
                  </a:moveTo>
                  <a:cubicBezTo>
                    <a:pt x="4000" y="3905"/>
                    <a:pt x="3524" y="2477"/>
                    <a:pt x="0" y="0"/>
                  </a:cubicBezTo>
                  <a:cubicBezTo>
                    <a:pt x="0" y="191"/>
                    <a:pt x="95" y="381"/>
                    <a:pt x="95" y="571"/>
                  </a:cubicBezTo>
                  <a:cubicBezTo>
                    <a:pt x="381" y="3239"/>
                    <a:pt x="857" y="5906"/>
                    <a:pt x="1619" y="8477"/>
                  </a:cubicBezTo>
                  <a:cubicBezTo>
                    <a:pt x="3048" y="6763"/>
                    <a:pt x="4096" y="5239"/>
                    <a:pt x="4000"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56" name="Freeform: Shape 155">
              <a:extLst>
                <a:ext uri="{FF2B5EF4-FFF2-40B4-BE49-F238E27FC236}">
                  <a16:creationId xmlns:a16="http://schemas.microsoft.com/office/drawing/2014/main" id="{141AC1BB-4DCA-45B9-97F5-AC2B85ABE9E3}"/>
                </a:ext>
              </a:extLst>
            </p:cNvPr>
            <p:cNvSpPr/>
            <p:nvPr/>
          </p:nvSpPr>
          <p:spPr>
            <a:xfrm>
              <a:off x="2461197" y="1909674"/>
              <a:ext cx="838200" cy="1466850"/>
            </a:xfrm>
            <a:custGeom>
              <a:avLst/>
              <a:gdLst>
                <a:gd name="connsiteX0" fmla="*/ 0 w 838200"/>
                <a:gd name="connsiteY0" fmla="*/ 367507 h 1466850"/>
                <a:gd name="connsiteX1" fmla="*/ 4096 w 838200"/>
                <a:gd name="connsiteY1" fmla="*/ 1468216 h 1466850"/>
                <a:gd name="connsiteX2" fmla="*/ 842772 w 838200"/>
                <a:gd name="connsiteY2" fmla="*/ 1471645 h 1466850"/>
                <a:gd name="connsiteX3" fmla="*/ 841534 w 838200"/>
                <a:gd name="connsiteY3" fmla="*/ 526384 h 1466850"/>
                <a:gd name="connsiteX4" fmla="*/ 742474 w 838200"/>
                <a:gd name="connsiteY4" fmla="*/ 461233 h 1466850"/>
                <a:gd name="connsiteX5" fmla="*/ 733901 w 838200"/>
                <a:gd name="connsiteY5" fmla="*/ 462566 h 1466850"/>
                <a:gd name="connsiteX6" fmla="*/ 722852 w 838200"/>
                <a:gd name="connsiteY6" fmla="*/ 463329 h 1466850"/>
                <a:gd name="connsiteX7" fmla="*/ 712184 w 838200"/>
                <a:gd name="connsiteY7" fmla="*/ 448470 h 1466850"/>
                <a:gd name="connsiteX8" fmla="*/ 711613 w 838200"/>
                <a:gd name="connsiteY8" fmla="*/ 447422 h 1466850"/>
                <a:gd name="connsiteX9" fmla="*/ 684085 w 838200"/>
                <a:gd name="connsiteY9" fmla="*/ 424276 h 1466850"/>
                <a:gd name="connsiteX10" fmla="*/ 667036 w 838200"/>
                <a:gd name="connsiteY10" fmla="*/ 408750 h 1466850"/>
                <a:gd name="connsiteX11" fmla="*/ 634936 w 838200"/>
                <a:gd name="connsiteY11" fmla="*/ 389224 h 1466850"/>
                <a:gd name="connsiteX12" fmla="*/ 605028 w 838200"/>
                <a:gd name="connsiteY12" fmla="*/ 331693 h 1466850"/>
                <a:gd name="connsiteX13" fmla="*/ 627983 w 838200"/>
                <a:gd name="connsiteY13" fmla="*/ 297022 h 1466850"/>
                <a:gd name="connsiteX14" fmla="*/ 652272 w 838200"/>
                <a:gd name="connsiteY14" fmla="*/ 251778 h 1466850"/>
                <a:gd name="connsiteX15" fmla="*/ 644557 w 838200"/>
                <a:gd name="connsiteY15" fmla="*/ 242539 h 1466850"/>
                <a:gd name="connsiteX16" fmla="*/ 633127 w 838200"/>
                <a:gd name="connsiteY16" fmla="*/ 222537 h 1466850"/>
                <a:gd name="connsiteX17" fmla="*/ 642652 w 838200"/>
                <a:gd name="connsiteY17" fmla="*/ 211773 h 1466850"/>
                <a:gd name="connsiteX18" fmla="*/ 652367 w 838200"/>
                <a:gd name="connsiteY18" fmla="*/ 190723 h 1466850"/>
                <a:gd name="connsiteX19" fmla="*/ 662083 w 838200"/>
                <a:gd name="connsiteY19" fmla="*/ 182055 h 1466850"/>
                <a:gd name="connsiteX20" fmla="*/ 665607 w 838200"/>
                <a:gd name="connsiteY20" fmla="*/ 179484 h 1466850"/>
                <a:gd name="connsiteX21" fmla="*/ 669798 w 838200"/>
                <a:gd name="connsiteY21" fmla="*/ 180817 h 1466850"/>
                <a:gd name="connsiteX22" fmla="*/ 673608 w 838200"/>
                <a:gd name="connsiteY22" fmla="*/ 187675 h 1466850"/>
                <a:gd name="connsiteX23" fmla="*/ 676561 w 838200"/>
                <a:gd name="connsiteY23" fmla="*/ 184722 h 1466850"/>
                <a:gd name="connsiteX24" fmla="*/ 687514 w 838200"/>
                <a:gd name="connsiteY24" fmla="*/ 174721 h 1466850"/>
                <a:gd name="connsiteX25" fmla="*/ 691991 w 838200"/>
                <a:gd name="connsiteY25" fmla="*/ 174054 h 1466850"/>
                <a:gd name="connsiteX26" fmla="*/ 691896 w 838200"/>
                <a:gd name="connsiteY26" fmla="*/ 172149 h 1466850"/>
                <a:gd name="connsiteX27" fmla="*/ 695325 w 838200"/>
                <a:gd name="connsiteY27" fmla="*/ 168244 h 1466850"/>
                <a:gd name="connsiteX28" fmla="*/ 703231 w 838200"/>
                <a:gd name="connsiteY28" fmla="*/ 166053 h 1466850"/>
                <a:gd name="connsiteX29" fmla="*/ 705231 w 838200"/>
                <a:gd name="connsiteY29" fmla="*/ 144622 h 1466850"/>
                <a:gd name="connsiteX30" fmla="*/ 715994 w 838200"/>
                <a:gd name="connsiteY30" fmla="*/ 133859 h 1466850"/>
                <a:gd name="connsiteX31" fmla="*/ 728853 w 838200"/>
                <a:gd name="connsiteY31" fmla="*/ 116333 h 1466850"/>
                <a:gd name="connsiteX32" fmla="*/ 732472 w 838200"/>
                <a:gd name="connsiteY32" fmla="*/ 110237 h 1466850"/>
                <a:gd name="connsiteX33" fmla="*/ 731806 w 838200"/>
                <a:gd name="connsiteY33" fmla="*/ 98140 h 1466850"/>
                <a:gd name="connsiteX34" fmla="*/ 731139 w 838200"/>
                <a:gd name="connsiteY34" fmla="*/ 96807 h 1466850"/>
                <a:gd name="connsiteX35" fmla="*/ 729329 w 838200"/>
                <a:gd name="connsiteY35" fmla="*/ 104903 h 1466850"/>
                <a:gd name="connsiteX36" fmla="*/ 729329 w 838200"/>
                <a:gd name="connsiteY36" fmla="*/ 105379 h 1466850"/>
                <a:gd name="connsiteX37" fmla="*/ 724567 w 838200"/>
                <a:gd name="connsiteY37" fmla="*/ 110142 h 1466850"/>
                <a:gd name="connsiteX38" fmla="*/ 724567 w 838200"/>
                <a:gd name="connsiteY38" fmla="*/ 110142 h 1466850"/>
                <a:gd name="connsiteX39" fmla="*/ 724567 w 838200"/>
                <a:gd name="connsiteY39" fmla="*/ 110142 h 1466850"/>
                <a:gd name="connsiteX40" fmla="*/ 698468 w 838200"/>
                <a:gd name="connsiteY40" fmla="*/ 81471 h 1466850"/>
                <a:gd name="connsiteX41" fmla="*/ 682847 w 838200"/>
                <a:gd name="connsiteY41" fmla="*/ 91187 h 1466850"/>
                <a:gd name="connsiteX42" fmla="*/ 692086 w 838200"/>
                <a:gd name="connsiteY42" fmla="*/ 109284 h 1466850"/>
                <a:gd name="connsiteX43" fmla="*/ 651796 w 838200"/>
                <a:gd name="connsiteY43" fmla="*/ 127001 h 1466850"/>
                <a:gd name="connsiteX44" fmla="*/ 648176 w 838200"/>
                <a:gd name="connsiteY44" fmla="*/ 123000 h 1466850"/>
                <a:gd name="connsiteX45" fmla="*/ 647986 w 838200"/>
                <a:gd name="connsiteY45" fmla="*/ 121191 h 1466850"/>
                <a:gd name="connsiteX46" fmla="*/ 645700 w 838200"/>
                <a:gd name="connsiteY46" fmla="*/ 106141 h 1466850"/>
                <a:gd name="connsiteX47" fmla="*/ 643509 w 838200"/>
                <a:gd name="connsiteY47" fmla="*/ 106522 h 1466850"/>
                <a:gd name="connsiteX48" fmla="*/ 625602 w 838200"/>
                <a:gd name="connsiteY48" fmla="*/ 107570 h 1466850"/>
                <a:gd name="connsiteX49" fmla="*/ 621982 w 838200"/>
                <a:gd name="connsiteY49" fmla="*/ 105284 h 1466850"/>
                <a:gd name="connsiteX50" fmla="*/ 621601 w 838200"/>
                <a:gd name="connsiteY50" fmla="*/ 100998 h 1466850"/>
                <a:gd name="connsiteX51" fmla="*/ 633317 w 838200"/>
                <a:gd name="connsiteY51" fmla="*/ 75947 h 1466850"/>
                <a:gd name="connsiteX52" fmla="*/ 634270 w 838200"/>
                <a:gd name="connsiteY52" fmla="*/ 74137 h 1466850"/>
                <a:gd name="connsiteX53" fmla="*/ 626459 w 838200"/>
                <a:gd name="connsiteY53" fmla="*/ 77185 h 1466850"/>
                <a:gd name="connsiteX54" fmla="*/ 627317 w 838200"/>
                <a:gd name="connsiteY54" fmla="*/ 79662 h 1466850"/>
                <a:gd name="connsiteX55" fmla="*/ 625221 w 838200"/>
                <a:gd name="connsiteY55" fmla="*/ 84138 h 1466850"/>
                <a:gd name="connsiteX56" fmla="*/ 611505 w 838200"/>
                <a:gd name="connsiteY56" fmla="*/ 89187 h 1466850"/>
                <a:gd name="connsiteX57" fmla="*/ 596360 w 838200"/>
                <a:gd name="connsiteY57" fmla="*/ 95092 h 1466850"/>
                <a:gd name="connsiteX58" fmla="*/ 598551 w 838200"/>
                <a:gd name="connsiteY58" fmla="*/ 98140 h 1466850"/>
                <a:gd name="connsiteX59" fmla="*/ 597313 w 838200"/>
                <a:gd name="connsiteY59" fmla="*/ 102522 h 1466850"/>
                <a:gd name="connsiteX60" fmla="*/ 555022 w 838200"/>
                <a:gd name="connsiteY60" fmla="*/ 95759 h 1466850"/>
                <a:gd name="connsiteX61" fmla="*/ 539591 w 838200"/>
                <a:gd name="connsiteY61" fmla="*/ 84996 h 1466850"/>
                <a:gd name="connsiteX62" fmla="*/ 488823 w 838200"/>
                <a:gd name="connsiteY62" fmla="*/ 89187 h 1466850"/>
                <a:gd name="connsiteX63" fmla="*/ 488728 w 838200"/>
                <a:gd name="connsiteY63" fmla="*/ 89282 h 1466850"/>
                <a:gd name="connsiteX64" fmla="*/ 481679 w 838200"/>
                <a:gd name="connsiteY64" fmla="*/ 91187 h 1466850"/>
                <a:gd name="connsiteX65" fmla="*/ 479203 w 838200"/>
                <a:gd name="connsiteY65" fmla="*/ 88806 h 1466850"/>
                <a:gd name="connsiteX66" fmla="*/ 459867 w 838200"/>
                <a:gd name="connsiteY66" fmla="*/ 76518 h 1466850"/>
                <a:gd name="connsiteX67" fmla="*/ 457009 w 838200"/>
                <a:gd name="connsiteY67" fmla="*/ 75375 h 1466850"/>
                <a:gd name="connsiteX68" fmla="*/ 457009 w 838200"/>
                <a:gd name="connsiteY68" fmla="*/ 75375 h 1466850"/>
                <a:gd name="connsiteX69" fmla="*/ 447961 w 838200"/>
                <a:gd name="connsiteY69" fmla="*/ 60326 h 1466850"/>
                <a:gd name="connsiteX70" fmla="*/ 448246 w 838200"/>
                <a:gd name="connsiteY70" fmla="*/ 57183 h 1466850"/>
                <a:gd name="connsiteX71" fmla="*/ 439769 w 838200"/>
                <a:gd name="connsiteY71" fmla="*/ 59088 h 1466850"/>
                <a:gd name="connsiteX72" fmla="*/ 407098 w 838200"/>
                <a:gd name="connsiteY72" fmla="*/ 57849 h 1466850"/>
                <a:gd name="connsiteX73" fmla="*/ 399574 w 838200"/>
                <a:gd name="connsiteY73" fmla="*/ 56992 h 1466850"/>
                <a:gd name="connsiteX74" fmla="*/ 382429 w 838200"/>
                <a:gd name="connsiteY74" fmla="*/ 52134 h 1466850"/>
                <a:gd name="connsiteX75" fmla="*/ 374999 w 838200"/>
                <a:gd name="connsiteY75" fmla="*/ 38228 h 1466850"/>
                <a:gd name="connsiteX76" fmla="*/ 370522 w 838200"/>
                <a:gd name="connsiteY76" fmla="*/ 29179 h 1466850"/>
                <a:gd name="connsiteX77" fmla="*/ 355759 w 838200"/>
                <a:gd name="connsiteY77" fmla="*/ 30798 h 1466850"/>
                <a:gd name="connsiteX78" fmla="*/ 338233 w 838200"/>
                <a:gd name="connsiteY78" fmla="*/ 31084 h 1466850"/>
                <a:gd name="connsiteX79" fmla="*/ 329279 w 838200"/>
                <a:gd name="connsiteY79" fmla="*/ 10986 h 1466850"/>
                <a:gd name="connsiteX80" fmla="*/ 328993 w 838200"/>
                <a:gd name="connsiteY80" fmla="*/ 11177 h 1466850"/>
                <a:gd name="connsiteX81" fmla="*/ 324231 w 838200"/>
                <a:gd name="connsiteY81" fmla="*/ 11272 h 1466850"/>
                <a:gd name="connsiteX82" fmla="*/ 315563 w 838200"/>
                <a:gd name="connsiteY82" fmla="*/ 6129 h 1466850"/>
                <a:gd name="connsiteX83" fmla="*/ 302419 w 838200"/>
                <a:gd name="connsiteY83" fmla="*/ 128 h 1466850"/>
                <a:gd name="connsiteX84" fmla="*/ 297561 w 838200"/>
                <a:gd name="connsiteY84" fmla="*/ 13082 h 1466850"/>
                <a:gd name="connsiteX85" fmla="*/ 294322 w 838200"/>
                <a:gd name="connsiteY85" fmla="*/ 16797 h 1466850"/>
                <a:gd name="connsiteX86" fmla="*/ 289465 w 838200"/>
                <a:gd name="connsiteY86" fmla="*/ 15654 h 1466850"/>
                <a:gd name="connsiteX87" fmla="*/ 283464 w 838200"/>
                <a:gd name="connsiteY87" fmla="*/ 9177 h 1466850"/>
                <a:gd name="connsiteX88" fmla="*/ 268891 w 838200"/>
                <a:gd name="connsiteY88" fmla="*/ 2795 h 1466850"/>
                <a:gd name="connsiteX89" fmla="*/ 276987 w 838200"/>
                <a:gd name="connsiteY89" fmla="*/ 12987 h 1466850"/>
                <a:gd name="connsiteX90" fmla="*/ 288131 w 838200"/>
                <a:gd name="connsiteY90" fmla="*/ 26798 h 1466850"/>
                <a:gd name="connsiteX91" fmla="*/ 323564 w 838200"/>
                <a:gd name="connsiteY91" fmla="*/ 20797 h 1466850"/>
                <a:gd name="connsiteX92" fmla="*/ 335280 w 838200"/>
                <a:gd name="connsiteY92" fmla="*/ 39371 h 1466850"/>
                <a:gd name="connsiteX93" fmla="*/ 347567 w 838200"/>
                <a:gd name="connsiteY93" fmla="*/ 37180 h 1466850"/>
                <a:gd name="connsiteX94" fmla="*/ 350901 w 838200"/>
                <a:gd name="connsiteY94" fmla="*/ 40609 h 1466850"/>
                <a:gd name="connsiteX95" fmla="*/ 349663 w 838200"/>
                <a:gd name="connsiteY95" fmla="*/ 45181 h 1466850"/>
                <a:gd name="connsiteX96" fmla="*/ 345091 w 838200"/>
                <a:gd name="connsiteY96" fmla="*/ 61850 h 1466850"/>
                <a:gd name="connsiteX97" fmla="*/ 341757 w 838200"/>
                <a:gd name="connsiteY97" fmla="*/ 80138 h 1466850"/>
                <a:gd name="connsiteX98" fmla="*/ 290798 w 838200"/>
                <a:gd name="connsiteY98" fmla="*/ 107284 h 1466850"/>
                <a:gd name="connsiteX99" fmla="*/ 210026 w 838200"/>
                <a:gd name="connsiteY99" fmla="*/ 99950 h 1466850"/>
                <a:gd name="connsiteX100" fmla="*/ 206502 w 838200"/>
                <a:gd name="connsiteY100" fmla="*/ 96330 h 1466850"/>
                <a:gd name="connsiteX101" fmla="*/ 199072 w 838200"/>
                <a:gd name="connsiteY101" fmla="*/ 102331 h 1466850"/>
                <a:gd name="connsiteX102" fmla="*/ 181451 w 838200"/>
                <a:gd name="connsiteY102" fmla="*/ 117952 h 1466850"/>
                <a:gd name="connsiteX103" fmla="*/ 180118 w 838200"/>
                <a:gd name="connsiteY103" fmla="*/ 136907 h 1466850"/>
                <a:gd name="connsiteX104" fmla="*/ 174879 w 838200"/>
                <a:gd name="connsiteY104" fmla="*/ 142050 h 1466850"/>
                <a:gd name="connsiteX105" fmla="*/ 171545 w 838200"/>
                <a:gd name="connsiteY105" fmla="*/ 140336 h 1466850"/>
                <a:gd name="connsiteX106" fmla="*/ 160972 w 838200"/>
                <a:gd name="connsiteY106" fmla="*/ 132144 h 1466850"/>
                <a:gd name="connsiteX107" fmla="*/ 151543 w 838200"/>
                <a:gd name="connsiteY107" fmla="*/ 124715 h 1466850"/>
                <a:gd name="connsiteX108" fmla="*/ 154686 w 838200"/>
                <a:gd name="connsiteY108" fmla="*/ 135383 h 1466850"/>
                <a:gd name="connsiteX109" fmla="*/ 164020 w 838200"/>
                <a:gd name="connsiteY109" fmla="*/ 143670 h 1466850"/>
                <a:gd name="connsiteX110" fmla="*/ 164782 w 838200"/>
                <a:gd name="connsiteY110" fmla="*/ 149385 h 1466850"/>
                <a:gd name="connsiteX111" fmla="*/ 156496 w 838200"/>
                <a:gd name="connsiteY111" fmla="*/ 156052 h 1466850"/>
                <a:gd name="connsiteX112" fmla="*/ 139351 w 838200"/>
                <a:gd name="connsiteY112" fmla="*/ 149480 h 1466850"/>
                <a:gd name="connsiteX113" fmla="*/ 132969 w 838200"/>
                <a:gd name="connsiteY113" fmla="*/ 145384 h 1466850"/>
                <a:gd name="connsiteX114" fmla="*/ 127159 w 838200"/>
                <a:gd name="connsiteY114" fmla="*/ 153290 h 1466850"/>
                <a:gd name="connsiteX115" fmla="*/ 114205 w 838200"/>
                <a:gd name="connsiteY115" fmla="*/ 170149 h 1466850"/>
                <a:gd name="connsiteX116" fmla="*/ 123158 w 838200"/>
                <a:gd name="connsiteY116" fmla="*/ 216726 h 1466850"/>
                <a:gd name="connsiteX117" fmla="*/ 122492 w 838200"/>
                <a:gd name="connsiteY117" fmla="*/ 221394 h 1466850"/>
                <a:gd name="connsiteX118" fmla="*/ 118110 w 838200"/>
                <a:gd name="connsiteY118" fmla="*/ 223203 h 1466850"/>
                <a:gd name="connsiteX119" fmla="*/ 108204 w 838200"/>
                <a:gd name="connsiteY119" fmla="*/ 216345 h 1466850"/>
                <a:gd name="connsiteX120" fmla="*/ 102108 w 838200"/>
                <a:gd name="connsiteY120" fmla="*/ 221108 h 1466850"/>
                <a:gd name="connsiteX121" fmla="*/ 77914 w 838200"/>
                <a:gd name="connsiteY121" fmla="*/ 226918 h 1466850"/>
                <a:gd name="connsiteX122" fmla="*/ 75343 w 838200"/>
                <a:gd name="connsiteY122" fmla="*/ 242730 h 1466850"/>
                <a:gd name="connsiteX123" fmla="*/ 72580 w 838200"/>
                <a:gd name="connsiteY123" fmla="*/ 259017 h 1466850"/>
                <a:gd name="connsiteX124" fmla="*/ 58674 w 838200"/>
                <a:gd name="connsiteY124" fmla="*/ 278258 h 1466850"/>
                <a:gd name="connsiteX125" fmla="*/ 49720 w 838200"/>
                <a:gd name="connsiteY125" fmla="*/ 288831 h 1466850"/>
                <a:gd name="connsiteX126" fmla="*/ 43053 w 838200"/>
                <a:gd name="connsiteY126" fmla="*/ 307595 h 1466850"/>
                <a:gd name="connsiteX127" fmla="*/ 67437 w 838200"/>
                <a:gd name="connsiteY127" fmla="*/ 319787 h 1466850"/>
                <a:gd name="connsiteX128" fmla="*/ 69913 w 838200"/>
                <a:gd name="connsiteY128" fmla="*/ 320644 h 1466850"/>
                <a:gd name="connsiteX129" fmla="*/ 72771 w 838200"/>
                <a:gd name="connsiteY129" fmla="*/ 323311 h 1466850"/>
                <a:gd name="connsiteX130" fmla="*/ 72676 w 838200"/>
                <a:gd name="connsiteY130" fmla="*/ 327216 h 1466850"/>
                <a:gd name="connsiteX131" fmla="*/ 67532 w 838200"/>
                <a:gd name="connsiteY131" fmla="*/ 337980 h 1466850"/>
                <a:gd name="connsiteX132" fmla="*/ 89344 w 838200"/>
                <a:gd name="connsiteY132" fmla="*/ 344552 h 1466850"/>
                <a:gd name="connsiteX133" fmla="*/ 90488 w 838200"/>
                <a:gd name="connsiteY133" fmla="*/ 349600 h 1466850"/>
                <a:gd name="connsiteX134" fmla="*/ 86392 w 838200"/>
                <a:gd name="connsiteY134" fmla="*/ 352743 h 1466850"/>
                <a:gd name="connsiteX135" fmla="*/ 74104 w 838200"/>
                <a:gd name="connsiteY135" fmla="*/ 355791 h 1466850"/>
                <a:gd name="connsiteX136" fmla="*/ 58864 w 838200"/>
                <a:gd name="connsiteY136" fmla="*/ 359316 h 1466850"/>
                <a:gd name="connsiteX137" fmla="*/ 66675 w 838200"/>
                <a:gd name="connsiteY137" fmla="*/ 372460 h 1466850"/>
                <a:gd name="connsiteX138" fmla="*/ 73533 w 838200"/>
                <a:gd name="connsiteY138" fmla="*/ 385795 h 1466850"/>
                <a:gd name="connsiteX139" fmla="*/ 73628 w 838200"/>
                <a:gd name="connsiteY139" fmla="*/ 386366 h 1466850"/>
                <a:gd name="connsiteX140" fmla="*/ 73628 w 838200"/>
                <a:gd name="connsiteY140" fmla="*/ 386557 h 1466850"/>
                <a:gd name="connsiteX141" fmla="*/ 73628 w 838200"/>
                <a:gd name="connsiteY141" fmla="*/ 386557 h 1466850"/>
                <a:gd name="connsiteX142" fmla="*/ 73723 w 838200"/>
                <a:gd name="connsiteY142" fmla="*/ 386843 h 1466850"/>
                <a:gd name="connsiteX143" fmla="*/ 73533 w 838200"/>
                <a:gd name="connsiteY143" fmla="*/ 387414 h 1466850"/>
                <a:gd name="connsiteX144" fmla="*/ 73438 w 838200"/>
                <a:gd name="connsiteY144" fmla="*/ 388081 h 1466850"/>
                <a:gd name="connsiteX145" fmla="*/ 73342 w 838200"/>
                <a:gd name="connsiteY145" fmla="*/ 388272 h 1466850"/>
                <a:gd name="connsiteX146" fmla="*/ 73057 w 838200"/>
                <a:gd name="connsiteY146" fmla="*/ 388843 h 1466850"/>
                <a:gd name="connsiteX147" fmla="*/ 72580 w 838200"/>
                <a:gd name="connsiteY147" fmla="*/ 389700 h 1466850"/>
                <a:gd name="connsiteX148" fmla="*/ 72390 w 838200"/>
                <a:gd name="connsiteY148" fmla="*/ 389891 h 1466850"/>
                <a:gd name="connsiteX149" fmla="*/ 71818 w 838200"/>
                <a:gd name="connsiteY149" fmla="*/ 390367 h 1466850"/>
                <a:gd name="connsiteX150" fmla="*/ 71056 w 838200"/>
                <a:gd name="connsiteY150" fmla="*/ 390939 h 1466850"/>
                <a:gd name="connsiteX151" fmla="*/ 70675 w 838200"/>
                <a:gd name="connsiteY151" fmla="*/ 391224 h 1466850"/>
                <a:gd name="connsiteX152" fmla="*/ 68866 w 838200"/>
                <a:gd name="connsiteY152" fmla="*/ 391605 h 1466850"/>
                <a:gd name="connsiteX153" fmla="*/ 68104 w 838200"/>
                <a:gd name="connsiteY153" fmla="*/ 391415 h 1466850"/>
                <a:gd name="connsiteX154" fmla="*/ 67627 w 838200"/>
                <a:gd name="connsiteY154" fmla="*/ 391320 h 1466850"/>
                <a:gd name="connsiteX155" fmla="*/ 67437 w 838200"/>
                <a:gd name="connsiteY155" fmla="*/ 391320 h 1466850"/>
                <a:gd name="connsiteX156" fmla="*/ 67437 w 838200"/>
                <a:gd name="connsiteY156" fmla="*/ 391320 h 1466850"/>
                <a:gd name="connsiteX157" fmla="*/ 66675 w 838200"/>
                <a:gd name="connsiteY157" fmla="*/ 390939 h 1466850"/>
                <a:gd name="connsiteX158" fmla="*/ 66675 w 838200"/>
                <a:gd name="connsiteY158" fmla="*/ 390939 h 1466850"/>
                <a:gd name="connsiteX159" fmla="*/ 66294 w 838200"/>
                <a:gd name="connsiteY159" fmla="*/ 390748 h 1466850"/>
                <a:gd name="connsiteX160" fmla="*/ 45625 w 838200"/>
                <a:gd name="connsiteY160" fmla="*/ 375794 h 1466850"/>
                <a:gd name="connsiteX161" fmla="*/ 24670 w 838200"/>
                <a:gd name="connsiteY161" fmla="*/ 361221 h 1466850"/>
                <a:gd name="connsiteX162" fmla="*/ 16097 w 838200"/>
                <a:gd name="connsiteY162" fmla="*/ 393796 h 1466850"/>
                <a:gd name="connsiteX163" fmla="*/ 12001 w 838200"/>
                <a:gd name="connsiteY163" fmla="*/ 395987 h 1466850"/>
                <a:gd name="connsiteX164" fmla="*/ 10858 w 838200"/>
                <a:gd name="connsiteY164" fmla="*/ 395796 h 1466850"/>
                <a:gd name="connsiteX165" fmla="*/ 7239 w 838200"/>
                <a:gd name="connsiteY165" fmla="*/ 391510 h 1466850"/>
                <a:gd name="connsiteX166" fmla="*/ 7048 w 838200"/>
                <a:gd name="connsiteY166" fmla="*/ 388748 h 1466850"/>
                <a:gd name="connsiteX167" fmla="*/ 0 w 838200"/>
                <a:gd name="connsiteY167" fmla="*/ 367507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38200" h="1466850">
                  <a:moveTo>
                    <a:pt x="0" y="367507"/>
                  </a:moveTo>
                  <a:lnTo>
                    <a:pt x="4096" y="1468216"/>
                  </a:lnTo>
                  <a:lnTo>
                    <a:pt x="842772" y="1471645"/>
                  </a:lnTo>
                  <a:lnTo>
                    <a:pt x="841534" y="526384"/>
                  </a:lnTo>
                  <a:cubicBezTo>
                    <a:pt x="811339" y="499809"/>
                    <a:pt x="782669" y="478473"/>
                    <a:pt x="742474" y="461233"/>
                  </a:cubicBezTo>
                  <a:cubicBezTo>
                    <a:pt x="741235" y="460947"/>
                    <a:pt x="736568" y="461995"/>
                    <a:pt x="733901" y="462566"/>
                  </a:cubicBezTo>
                  <a:cubicBezTo>
                    <a:pt x="728377" y="463710"/>
                    <a:pt x="725329" y="464281"/>
                    <a:pt x="722852" y="463329"/>
                  </a:cubicBezTo>
                  <a:cubicBezTo>
                    <a:pt x="719423" y="461995"/>
                    <a:pt x="716566" y="457328"/>
                    <a:pt x="712184" y="448470"/>
                  </a:cubicBezTo>
                  <a:cubicBezTo>
                    <a:pt x="711994" y="448089"/>
                    <a:pt x="711803" y="447708"/>
                    <a:pt x="711613" y="447422"/>
                  </a:cubicBezTo>
                  <a:cubicBezTo>
                    <a:pt x="701897" y="441326"/>
                    <a:pt x="693230" y="433039"/>
                    <a:pt x="684085" y="424276"/>
                  </a:cubicBezTo>
                  <a:cubicBezTo>
                    <a:pt x="678561" y="419037"/>
                    <a:pt x="672941" y="413608"/>
                    <a:pt x="667036" y="408750"/>
                  </a:cubicBezTo>
                  <a:cubicBezTo>
                    <a:pt x="656653" y="400178"/>
                    <a:pt x="645128" y="394368"/>
                    <a:pt x="634936" y="389224"/>
                  </a:cubicBezTo>
                  <a:cubicBezTo>
                    <a:pt x="612362" y="377889"/>
                    <a:pt x="591122" y="367126"/>
                    <a:pt x="605028" y="331693"/>
                  </a:cubicBezTo>
                  <a:cubicBezTo>
                    <a:pt x="610076" y="318739"/>
                    <a:pt x="619220" y="307690"/>
                    <a:pt x="627983" y="297022"/>
                  </a:cubicBezTo>
                  <a:cubicBezTo>
                    <a:pt x="639889" y="282639"/>
                    <a:pt x="651129" y="269019"/>
                    <a:pt x="652272" y="251778"/>
                  </a:cubicBezTo>
                  <a:cubicBezTo>
                    <a:pt x="652367" y="249969"/>
                    <a:pt x="647319" y="245111"/>
                    <a:pt x="644557" y="242539"/>
                  </a:cubicBezTo>
                  <a:cubicBezTo>
                    <a:pt x="638556" y="236824"/>
                    <a:pt x="631698" y="230252"/>
                    <a:pt x="633127" y="222537"/>
                  </a:cubicBezTo>
                  <a:cubicBezTo>
                    <a:pt x="633889" y="218346"/>
                    <a:pt x="637032" y="214821"/>
                    <a:pt x="642652" y="211773"/>
                  </a:cubicBezTo>
                  <a:cubicBezTo>
                    <a:pt x="638365" y="198819"/>
                    <a:pt x="646367" y="194247"/>
                    <a:pt x="652367" y="190723"/>
                  </a:cubicBezTo>
                  <a:cubicBezTo>
                    <a:pt x="656272" y="188437"/>
                    <a:pt x="659987" y="186342"/>
                    <a:pt x="662083" y="182055"/>
                  </a:cubicBezTo>
                  <a:cubicBezTo>
                    <a:pt x="662749" y="180627"/>
                    <a:pt x="664083" y="179674"/>
                    <a:pt x="665607" y="179484"/>
                  </a:cubicBezTo>
                  <a:cubicBezTo>
                    <a:pt x="667131" y="179293"/>
                    <a:pt x="668655" y="179769"/>
                    <a:pt x="669798" y="180817"/>
                  </a:cubicBezTo>
                  <a:cubicBezTo>
                    <a:pt x="671989" y="183008"/>
                    <a:pt x="673036" y="185389"/>
                    <a:pt x="673608" y="187675"/>
                  </a:cubicBezTo>
                  <a:cubicBezTo>
                    <a:pt x="674560" y="186723"/>
                    <a:pt x="675513" y="185675"/>
                    <a:pt x="676561" y="184722"/>
                  </a:cubicBezTo>
                  <a:cubicBezTo>
                    <a:pt x="679609" y="181484"/>
                    <a:pt x="682847" y="178245"/>
                    <a:pt x="687514" y="174721"/>
                  </a:cubicBezTo>
                  <a:cubicBezTo>
                    <a:pt x="688753" y="173769"/>
                    <a:pt x="690467" y="173483"/>
                    <a:pt x="691991" y="174054"/>
                  </a:cubicBezTo>
                  <a:cubicBezTo>
                    <a:pt x="691801" y="173483"/>
                    <a:pt x="691801" y="172816"/>
                    <a:pt x="691896" y="172149"/>
                  </a:cubicBezTo>
                  <a:cubicBezTo>
                    <a:pt x="692182" y="170340"/>
                    <a:pt x="693515" y="168816"/>
                    <a:pt x="695325" y="168244"/>
                  </a:cubicBezTo>
                  <a:lnTo>
                    <a:pt x="703231" y="166053"/>
                  </a:lnTo>
                  <a:cubicBezTo>
                    <a:pt x="698278" y="153385"/>
                    <a:pt x="697897" y="150051"/>
                    <a:pt x="705231" y="144622"/>
                  </a:cubicBezTo>
                  <a:cubicBezTo>
                    <a:pt x="707803" y="142717"/>
                    <a:pt x="711327" y="140145"/>
                    <a:pt x="715994" y="133859"/>
                  </a:cubicBezTo>
                  <a:cubicBezTo>
                    <a:pt x="717042" y="131763"/>
                    <a:pt x="723043" y="120047"/>
                    <a:pt x="728853" y="116333"/>
                  </a:cubicBezTo>
                  <a:cubicBezTo>
                    <a:pt x="730091" y="113666"/>
                    <a:pt x="731425" y="111761"/>
                    <a:pt x="732472" y="110237"/>
                  </a:cubicBezTo>
                  <a:cubicBezTo>
                    <a:pt x="734568" y="107284"/>
                    <a:pt x="735425" y="106141"/>
                    <a:pt x="731806" y="98140"/>
                  </a:cubicBezTo>
                  <a:cubicBezTo>
                    <a:pt x="731615" y="97664"/>
                    <a:pt x="731330" y="97188"/>
                    <a:pt x="731139" y="96807"/>
                  </a:cubicBezTo>
                  <a:cubicBezTo>
                    <a:pt x="730282" y="99378"/>
                    <a:pt x="729424" y="103093"/>
                    <a:pt x="729329" y="104903"/>
                  </a:cubicBezTo>
                  <a:cubicBezTo>
                    <a:pt x="729329" y="105093"/>
                    <a:pt x="729329" y="105189"/>
                    <a:pt x="729329" y="105379"/>
                  </a:cubicBezTo>
                  <a:cubicBezTo>
                    <a:pt x="729329" y="108046"/>
                    <a:pt x="727234" y="110142"/>
                    <a:pt x="724567" y="110142"/>
                  </a:cubicBezTo>
                  <a:cubicBezTo>
                    <a:pt x="724567" y="110142"/>
                    <a:pt x="724567" y="110142"/>
                    <a:pt x="724567" y="110142"/>
                  </a:cubicBezTo>
                  <a:cubicBezTo>
                    <a:pt x="724567" y="110142"/>
                    <a:pt x="724567" y="110142"/>
                    <a:pt x="724567" y="110142"/>
                  </a:cubicBezTo>
                  <a:cubicBezTo>
                    <a:pt x="712660" y="110142"/>
                    <a:pt x="702278" y="92520"/>
                    <a:pt x="698468" y="81471"/>
                  </a:cubicBezTo>
                  <a:cubicBezTo>
                    <a:pt x="693992" y="83948"/>
                    <a:pt x="687514" y="87948"/>
                    <a:pt x="682847" y="91187"/>
                  </a:cubicBezTo>
                  <a:cubicBezTo>
                    <a:pt x="694277" y="97664"/>
                    <a:pt x="692944" y="106332"/>
                    <a:pt x="692086" y="109284"/>
                  </a:cubicBezTo>
                  <a:cubicBezTo>
                    <a:pt x="688467" y="122143"/>
                    <a:pt x="668179" y="131097"/>
                    <a:pt x="651796" y="127001"/>
                  </a:cubicBezTo>
                  <a:cubicBezTo>
                    <a:pt x="649891" y="126524"/>
                    <a:pt x="648462" y="124905"/>
                    <a:pt x="648176" y="123000"/>
                  </a:cubicBezTo>
                  <a:lnTo>
                    <a:pt x="647986" y="121191"/>
                  </a:lnTo>
                  <a:cubicBezTo>
                    <a:pt x="647128" y="114142"/>
                    <a:pt x="646367" y="108427"/>
                    <a:pt x="645700" y="106141"/>
                  </a:cubicBezTo>
                  <a:cubicBezTo>
                    <a:pt x="645033" y="106236"/>
                    <a:pt x="644271" y="106427"/>
                    <a:pt x="643509" y="106522"/>
                  </a:cubicBezTo>
                  <a:cubicBezTo>
                    <a:pt x="639794" y="107189"/>
                    <a:pt x="634174" y="108237"/>
                    <a:pt x="625602" y="107570"/>
                  </a:cubicBezTo>
                  <a:cubicBezTo>
                    <a:pt x="624078" y="107475"/>
                    <a:pt x="622744" y="106617"/>
                    <a:pt x="621982" y="105284"/>
                  </a:cubicBezTo>
                  <a:cubicBezTo>
                    <a:pt x="621220" y="104046"/>
                    <a:pt x="621030" y="102426"/>
                    <a:pt x="621601" y="100998"/>
                  </a:cubicBezTo>
                  <a:cubicBezTo>
                    <a:pt x="624935" y="92711"/>
                    <a:pt x="629222" y="84138"/>
                    <a:pt x="633317" y="75947"/>
                  </a:cubicBezTo>
                  <a:lnTo>
                    <a:pt x="634270" y="74137"/>
                  </a:lnTo>
                  <a:cubicBezTo>
                    <a:pt x="631698" y="74423"/>
                    <a:pt x="629031" y="75471"/>
                    <a:pt x="626459" y="77185"/>
                  </a:cubicBezTo>
                  <a:cubicBezTo>
                    <a:pt x="627031" y="77947"/>
                    <a:pt x="627317" y="78804"/>
                    <a:pt x="627317" y="79662"/>
                  </a:cubicBezTo>
                  <a:cubicBezTo>
                    <a:pt x="627412" y="81471"/>
                    <a:pt x="626745" y="83281"/>
                    <a:pt x="625221" y="84138"/>
                  </a:cubicBezTo>
                  <a:cubicBezTo>
                    <a:pt x="621411" y="86329"/>
                    <a:pt x="616553" y="87758"/>
                    <a:pt x="611505" y="89187"/>
                  </a:cubicBezTo>
                  <a:cubicBezTo>
                    <a:pt x="605885" y="90806"/>
                    <a:pt x="600265" y="92520"/>
                    <a:pt x="596360" y="95092"/>
                  </a:cubicBezTo>
                  <a:cubicBezTo>
                    <a:pt x="597503" y="95759"/>
                    <a:pt x="598265" y="96902"/>
                    <a:pt x="598551" y="98140"/>
                  </a:cubicBezTo>
                  <a:cubicBezTo>
                    <a:pt x="598932" y="99759"/>
                    <a:pt x="598456" y="101379"/>
                    <a:pt x="597313" y="102522"/>
                  </a:cubicBezTo>
                  <a:cubicBezTo>
                    <a:pt x="581215" y="118619"/>
                    <a:pt x="566071" y="105379"/>
                    <a:pt x="555022" y="95759"/>
                  </a:cubicBezTo>
                  <a:cubicBezTo>
                    <a:pt x="549783" y="91187"/>
                    <a:pt x="544354" y="86520"/>
                    <a:pt x="539591" y="84996"/>
                  </a:cubicBezTo>
                  <a:cubicBezTo>
                    <a:pt x="534543" y="84043"/>
                    <a:pt x="498443" y="86329"/>
                    <a:pt x="488823" y="89187"/>
                  </a:cubicBezTo>
                  <a:cubicBezTo>
                    <a:pt x="488823" y="89187"/>
                    <a:pt x="488823" y="89282"/>
                    <a:pt x="488728" y="89282"/>
                  </a:cubicBezTo>
                  <a:cubicBezTo>
                    <a:pt x="488347" y="89949"/>
                    <a:pt x="486346" y="93187"/>
                    <a:pt x="481679" y="91187"/>
                  </a:cubicBezTo>
                  <a:cubicBezTo>
                    <a:pt x="480536" y="90711"/>
                    <a:pt x="479679" y="89853"/>
                    <a:pt x="479203" y="88806"/>
                  </a:cubicBezTo>
                  <a:cubicBezTo>
                    <a:pt x="474821" y="85662"/>
                    <a:pt x="464153" y="78900"/>
                    <a:pt x="459867" y="76518"/>
                  </a:cubicBezTo>
                  <a:cubicBezTo>
                    <a:pt x="458819" y="76518"/>
                    <a:pt x="457867" y="76042"/>
                    <a:pt x="457009" y="75375"/>
                  </a:cubicBezTo>
                  <a:lnTo>
                    <a:pt x="457009" y="75375"/>
                  </a:lnTo>
                  <a:cubicBezTo>
                    <a:pt x="448913" y="68136"/>
                    <a:pt x="447103" y="66136"/>
                    <a:pt x="447961" y="60326"/>
                  </a:cubicBezTo>
                  <a:cubicBezTo>
                    <a:pt x="448056" y="59564"/>
                    <a:pt x="448246" y="58516"/>
                    <a:pt x="448246" y="57183"/>
                  </a:cubicBezTo>
                  <a:cubicBezTo>
                    <a:pt x="444913" y="57849"/>
                    <a:pt x="442246" y="58421"/>
                    <a:pt x="439769" y="59088"/>
                  </a:cubicBezTo>
                  <a:cubicBezTo>
                    <a:pt x="430054" y="61374"/>
                    <a:pt x="424243" y="62802"/>
                    <a:pt x="407098" y="57849"/>
                  </a:cubicBezTo>
                  <a:cubicBezTo>
                    <a:pt x="405003" y="57278"/>
                    <a:pt x="402336" y="57183"/>
                    <a:pt x="399574" y="56992"/>
                  </a:cubicBezTo>
                  <a:cubicBezTo>
                    <a:pt x="393954" y="56802"/>
                    <a:pt x="387667" y="56516"/>
                    <a:pt x="382429" y="52134"/>
                  </a:cubicBezTo>
                  <a:cubicBezTo>
                    <a:pt x="378428" y="48705"/>
                    <a:pt x="376618" y="43371"/>
                    <a:pt x="374999" y="38228"/>
                  </a:cubicBezTo>
                  <a:cubicBezTo>
                    <a:pt x="373856" y="34608"/>
                    <a:pt x="372332" y="30036"/>
                    <a:pt x="370522" y="29179"/>
                  </a:cubicBezTo>
                  <a:cubicBezTo>
                    <a:pt x="365760" y="26893"/>
                    <a:pt x="360902" y="28798"/>
                    <a:pt x="355759" y="30798"/>
                  </a:cubicBezTo>
                  <a:cubicBezTo>
                    <a:pt x="350139" y="32989"/>
                    <a:pt x="343852" y="35370"/>
                    <a:pt x="338233" y="31084"/>
                  </a:cubicBezTo>
                  <a:cubicBezTo>
                    <a:pt x="331280" y="25750"/>
                    <a:pt x="329660" y="18130"/>
                    <a:pt x="329279" y="10986"/>
                  </a:cubicBezTo>
                  <a:cubicBezTo>
                    <a:pt x="329184" y="11082"/>
                    <a:pt x="329089" y="11082"/>
                    <a:pt x="328993" y="11177"/>
                  </a:cubicBezTo>
                  <a:cubicBezTo>
                    <a:pt x="327565" y="12034"/>
                    <a:pt x="325755" y="12034"/>
                    <a:pt x="324231" y="11272"/>
                  </a:cubicBezTo>
                  <a:cubicBezTo>
                    <a:pt x="321183" y="9558"/>
                    <a:pt x="318230" y="7748"/>
                    <a:pt x="315563" y="6129"/>
                  </a:cubicBezTo>
                  <a:cubicBezTo>
                    <a:pt x="310324" y="2890"/>
                    <a:pt x="304514" y="-729"/>
                    <a:pt x="302419" y="128"/>
                  </a:cubicBezTo>
                  <a:cubicBezTo>
                    <a:pt x="301752" y="414"/>
                    <a:pt x="299371" y="2319"/>
                    <a:pt x="297561" y="13082"/>
                  </a:cubicBezTo>
                  <a:cubicBezTo>
                    <a:pt x="297275" y="14796"/>
                    <a:pt x="296037" y="16320"/>
                    <a:pt x="294322" y="16797"/>
                  </a:cubicBezTo>
                  <a:cubicBezTo>
                    <a:pt x="292608" y="17368"/>
                    <a:pt x="290798" y="16892"/>
                    <a:pt x="289465" y="15654"/>
                  </a:cubicBezTo>
                  <a:cubicBezTo>
                    <a:pt x="287084" y="13272"/>
                    <a:pt x="285178" y="11082"/>
                    <a:pt x="283464" y="9177"/>
                  </a:cubicBezTo>
                  <a:cubicBezTo>
                    <a:pt x="277939" y="2985"/>
                    <a:pt x="276130" y="890"/>
                    <a:pt x="268891" y="2795"/>
                  </a:cubicBezTo>
                  <a:cubicBezTo>
                    <a:pt x="269843" y="6224"/>
                    <a:pt x="272701" y="9081"/>
                    <a:pt x="276987" y="12987"/>
                  </a:cubicBezTo>
                  <a:cubicBezTo>
                    <a:pt x="281083" y="16797"/>
                    <a:pt x="285655" y="20892"/>
                    <a:pt x="288131" y="26798"/>
                  </a:cubicBezTo>
                  <a:cubicBezTo>
                    <a:pt x="303847" y="19368"/>
                    <a:pt x="314896" y="16320"/>
                    <a:pt x="323564" y="20797"/>
                  </a:cubicBezTo>
                  <a:cubicBezTo>
                    <a:pt x="329279" y="23750"/>
                    <a:pt x="332994" y="29751"/>
                    <a:pt x="335280" y="39371"/>
                  </a:cubicBezTo>
                  <a:cubicBezTo>
                    <a:pt x="338042" y="37561"/>
                    <a:pt x="341567" y="35466"/>
                    <a:pt x="347567" y="37180"/>
                  </a:cubicBezTo>
                  <a:cubicBezTo>
                    <a:pt x="349186" y="37656"/>
                    <a:pt x="350425" y="38895"/>
                    <a:pt x="350901" y="40609"/>
                  </a:cubicBezTo>
                  <a:cubicBezTo>
                    <a:pt x="351282" y="42228"/>
                    <a:pt x="350901" y="43943"/>
                    <a:pt x="349663" y="45181"/>
                  </a:cubicBezTo>
                  <a:cubicBezTo>
                    <a:pt x="344614" y="50229"/>
                    <a:pt x="344805" y="55373"/>
                    <a:pt x="345091" y="61850"/>
                  </a:cubicBezTo>
                  <a:cubicBezTo>
                    <a:pt x="345376" y="67565"/>
                    <a:pt x="345662" y="73947"/>
                    <a:pt x="341757" y="80138"/>
                  </a:cubicBezTo>
                  <a:cubicBezTo>
                    <a:pt x="333280" y="93378"/>
                    <a:pt x="316135" y="102426"/>
                    <a:pt x="290798" y="107284"/>
                  </a:cubicBezTo>
                  <a:cubicBezTo>
                    <a:pt x="284035" y="108618"/>
                    <a:pt x="228409" y="114333"/>
                    <a:pt x="210026" y="99950"/>
                  </a:cubicBezTo>
                  <a:cubicBezTo>
                    <a:pt x="208597" y="98807"/>
                    <a:pt x="207454" y="97664"/>
                    <a:pt x="206502" y="96330"/>
                  </a:cubicBezTo>
                  <a:cubicBezTo>
                    <a:pt x="204025" y="98331"/>
                    <a:pt x="201549" y="100331"/>
                    <a:pt x="199072" y="102331"/>
                  </a:cubicBezTo>
                  <a:cubicBezTo>
                    <a:pt x="192214" y="107856"/>
                    <a:pt x="185071" y="113475"/>
                    <a:pt x="181451" y="117952"/>
                  </a:cubicBezTo>
                  <a:cubicBezTo>
                    <a:pt x="182499" y="124048"/>
                    <a:pt x="180880" y="133383"/>
                    <a:pt x="180118" y="136907"/>
                  </a:cubicBezTo>
                  <a:cubicBezTo>
                    <a:pt x="179260" y="141384"/>
                    <a:pt x="176879" y="141955"/>
                    <a:pt x="174879" y="142050"/>
                  </a:cubicBezTo>
                  <a:cubicBezTo>
                    <a:pt x="173641" y="142050"/>
                    <a:pt x="172402" y="141384"/>
                    <a:pt x="171545" y="140336"/>
                  </a:cubicBezTo>
                  <a:cubicBezTo>
                    <a:pt x="167545" y="138240"/>
                    <a:pt x="164211" y="135097"/>
                    <a:pt x="160972" y="132144"/>
                  </a:cubicBezTo>
                  <a:cubicBezTo>
                    <a:pt x="157924" y="129287"/>
                    <a:pt x="154972" y="126620"/>
                    <a:pt x="151543" y="124715"/>
                  </a:cubicBezTo>
                  <a:cubicBezTo>
                    <a:pt x="151067" y="132430"/>
                    <a:pt x="151543" y="132811"/>
                    <a:pt x="154686" y="135383"/>
                  </a:cubicBezTo>
                  <a:cubicBezTo>
                    <a:pt x="156877" y="137097"/>
                    <a:pt x="159925" y="139574"/>
                    <a:pt x="164020" y="143670"/>
                  </a:cubicBezTo>
                  <a:cubicBezTo>
                    <a:pt x="165544" y="145194"/>
                    <a:pt x="165830" y="147575"/>
                    <a:pt x="164782" y="149385"/>
                  </a:cubicBezTo>
                  <a:cubicBezTo>
                    <a:pt x="162687" y="153099"/>
                    <a:pt x="159925" y="155385"/>
                    <a:pt x="156496" y="156052"/>
                  </a:cubicBezTo>
                  <a:cubicBezTo>
                    <a:pt x="150304" y="157386"/>
                    <a:pt x="144494" y="153195"/>
                    <a:pt x="139351" y="149480"/>
                  </a:cubicBezTo>
                  <a:cubicBezTo>
                    <a:pt x="137446" y="148146"/>
                    <a:pt x="134588" y="146051"/>
                    <a:pt x="132969" y="145384"/>
                  </a:cubicBezTo>
                  <a:cubicBezTo>
                    <a:pt x="131731" y="147003"/>
                    <a:pt x="129540" y="149956"/>
                    <a:pt x="127159" y="153290"/>
                  </a:cubicBezTo>
                  <a:cubicBezTo>
                    <a:pt x="120396" y="162529"/>
                    <a:pt x="116681" y="167577"/>
                    <a:pt x="114205" y="170149"/>
                  </a:cubicBezTo>
                  <a:cubicBezTo>
                    <a:pt x="112014" y="179960"/>
                    <a:pt x="115157" y="196343"/>
                    <a:pt x="123158" y="216726"/>
                  </a:cubicBezTo>
                  <a:cubicBezTo>
                    <a:pt x="123730" y="218346"/>
                    <a:pt x="123539" y="220060"/>
                    <a:pt x="122492" y="221394"/>
                  </a:cubicBezTo>
                  <a:cubicBezTo>
                    <a:pt x="121444" y="222727"/>
                    <a:pt x="119824" y="223394"/>
                    <a:pt x="118110" y="223203"/>
                  </a:cubicBezTo>
                  <a:cubicBezTo>
                    <a:pt x="115348" y="222822"/>
                    <a:pt x="110871" y="221394"/>
                    <a:pt x="108204" y="216345"/>
                  </a:cubicBezTo>
                  <a:cubicBezTo>
                    <a:pt x="106108" y="217679"/>
                    <a:pt x="104108" y="219393"/>
                    <a:pt x="102108" y="221108"/>
                  </a:cubicBezTo>
                  <a:cubicBezTo>
                    <a:pt x="96393" y="225966"/>
                    <a:pt x="88773" y="232538"/>
                    <a:pt x="77914" y="226918"/>
                  </a:cubicBezTo>
                  <a:cubicBezTo>
                    <a:pt x="76295" y="230823"/>
                    <a:pt x="75724" y="237491"/>
                    <a:pt x="75343" y="242730"/>
                  </a:cubicBezTo>
                  <a:cubicBezTo>
                    <a:pt x="74867" y="248921"/>
                    <a:pt x="74295" y="254731"/>
                    <a:pt x="72580" y="259017"/>
                  </a:cubicBezTo>
                  <a:cubicBezTo>
                    <a:pt x="68866" y="267876"/>
                    <a:pt x="63722" y="273114"/>
                    <a:pt x="58674" y="278258"/>
                  </a:cubicBezTo>
                  <a:cubicBezTo>
                    <a:pt x="55340" y="281591"/>
                    <a:pt x="52292" y="284735"/>
                    <a:pt x="49720" y="288831"/>
                  </a:cubicBezTo>
                  <a:cubicBezTo>
                    <a:pt x="44005" y="298070"/>
                    <a:pt x="41815" y="304261"/>
                    <a:pt x="43053" y="307595"/>
                  </a:cubicBezTo>
                  <a:cubicBezTo>
                    <a:pt x="44767" y="312167"/>
                    <a:pt x="54292" y="315405"/>
                    <a:pt x="67437" y="319787"/>
                  </a:cubicBezTo>
                  <a:lnTo>
                    <a:pt x="69913" y="320644"/>
                  </a:lnTo>
                  <a:cubicBezTo>
                    <a:pt x="71247" y="321120"/>
                    <a:pt x="72295" y="322073"/>
                    <a:pt x="72771" y="323311"/>
                  </a:cubicBezTo>
                  <a:cubicBezTo>
                    <a:pt x="73342" y="324549"/>
                    <a:pt x="73247" y="326073"/>
                    <a:pt x="72676" y="327216"/>
                  </a:cubicBezTo>
                  <a:cubicBezTo>
                    <a:pt x="71628" y="329312"/>
                    <a:pt x="69151" y="334265"/>
                    <a:pt x="67532" y="337980"/>
                  </a:cubicBezTo>
                  <a:cubicBezTo>
                    <a:pt x="73057" y="337027"/>
                    <a:pt x="81439" y="336646"/>
                    <a:pt x="89344" y="344552"/>
                  </a:cubicBezTo>
                  <a:cubicBezTo>
                    <a:pt x="90678" y="345885"/>
                    <a:pt x="91059" y="347790"/>
                    <a:pt x="90488" y="349600"/>
                  </a:cubicBezTo>
                  <a:cubicBezTo>
                    <a:pt x="89821" y="351315"/>
                    <a:pt x="88201" y="352553"/>
                    <a:pt x="86392" y="352743"/>
                  </a:cubicBezTo>
                  <a:cubicBezTo>
                    <a:pt x="81915" y="353124"/>
                    <a:pt x="78105" y="354363"/>
                    <a:pt x="74104" y="355791"/>
                  </a:cubicBezTo>
                  <a:cubicBezTo>
                    <a:pt x="69723" y="357315"/>
                    <a:pt x="64865" y="359030"/>
                    <a:pt x="58864" y="359316"/>
                  </a:cubicBezTo>
                  <a:cubicBezTo>
                    <a:pt x="60579" y="363697"/>
                    <a:pt x="63913" y="368364"/>
                    <a:pt x="66675" y="372460"/>
                  </a:cubicBezTo>
                  <a:cubicBezTo>
                    <a:pt x="70294" y="377699"/>
                    <a:pt x="73057" y="381890"/>
                    <a:pt x="73533" y="385795"/>
                  </a:cubicBezTo>
                  <a:cubicBezTo>
                    <a:pt x="73533" y="385986"/>
                    <a:pt x="73628" y="386176"/>
                    <a:pt x="73628" y="386366"/>
                  </a:cubicBezTo>
                  <a:cubicBezTo>
                    <a:pt x="73628" y="386462"/>
                    <a:pt x="73628" y="386462"/>
                    <a:pt x="73628" y="386557"/>
                  </a:cubicBezTo>
                  <a:cubicBezTo>
                    <a:pt x="73628" y="386557"/>
                    <a:pt x="73628" y="386557"/>
                    <a:pt x="73628" y="386557"/>
                  </a:cubicBezTo>
                  <a:cubicBezTo>
                    <a:pt x="73628" y="386652"/>
                    <a:pt x="73723" y="386748"/>
                    <a:pt x="73723" y="386843"/>
                  </a:cubicBezTo>
                  <a:cubicBezTo>
                    <a:pt x="73723" y="387033"/>
                    <a:pt x="73533" y="387224"/>
                    <a:pt x="73533" y="387414"/>
                  </a:cubicBezTo>
                  <a:cubicBezTo>
                    <a:pt x="73533" y="387605"/>
                    <a:pt x="73533" y="387891"/>
                    <a:pt x="73438" y="388081"/>
                  </a:cubicBezTo>
                  <a:cubicBezTo>
                    <a:pt x="73438" y="388176"/>
                    <a:pt x="73342" y="388176"/>
                    <a:pt x="73342" y="388272"/>
                  </a:cubicBezTo>
                  <a:cubicBezTo>
                    <a:pt x="73247" y="388462"/>
                    <a:pt x="73152" y="388653"/>
                    <a:pt x="73057" y="388843"/>
                  </a:cubicBezTo>
                  <a:cubicBezTo>
                    <a:pt x="72866" y="389129"/>
                    <a:pt x="72771" y="389415"/>
                    <a:pt x="72580" y="389700"/>
                  </a:cubicBezTo>
                  <a:cubicBezTo>
                    <a:pt x="72485" y="389796"/>
                    <a:pt x="72485" y="389796"/>
                    <a:pt x="72390" y="389891"/>
                  </a:cubicBezTo>
                  <a:cubicBezTo>
                    <a:pt x="72199" y="390081"/>
                    <a:pt x="72009" y="390177"/>
                    <a:pt x="71818" y="390367"/>
                  </a:cubicBezTo>
                  <a:cubicBezTo>
                    <a:pt x="71533" y="390558"/>
                    <a:pt x="71342" y="390843"/>
                    <a:pt x="71056" y="390939"/>
                  </a:cubicBezTo>
                  <a:cubicBezTo>
                    <a:pt x="70961" y="391034"/>
                    <a:pt x="70866" y="391129"/>
                    <a:pt x="70675" y="391224"/>
                  </a:cubicBezTo>
                  <a:cubicBezTo>
                    <a:pt x="70104" y="391510"/>
                    <a:pt x="69437" y="391605"/>
                    <a:pt x="68866" y="391605"/>
                  </a:cubicBezTo>
                  <a:cubicBezTo>
                    <a:pt x="68580" y="391605"/>
                    <a:pt x="68389" y="391415"/>
                    <a:pt x="68104" y="391415"/>
                  </a:cubicBezTo>
                  <a:cubicBezTo>
                    <a:pt x="67913" y="391415"/>
                    <a:pt x="67818" y="391415"/>
                    <a:pt x="67627" y="391320"/>
                  </a:cubicBezTo>
                  <a:cubicBezTo>
                    <a:pt x="67532" y="391320"/>
                    <a:pt x="67532" y="391320"/>
                    <a:pt x="67437" y="391320"/>
                  </a:cubicBezTo>
                  <a:cubicBezTo>
                    <a:pt x="67437" y="391320"/>
                    <a:pt x="67437" y="391320"/>
                    <a:pt x="67437" y="391320"/>
                  </a:cubicBezTo>
                  <a:cubicBezTo>
                    <a:pt x="67151" y="391224"/>
                    <a:pt x="66865" y="391129"/>
                    <a:pt x="66675" y="390939"/>
                  </a:cubicBezTo>
                  <a:cubicBezTo>
                    <a:pt x="66675" y="390939"/>
                    <a:pt x="66675" y="390939"/>
                    <a:pt x="66675" y="390939"/>
                  </a:cubicBezTo>
                  <a:cubicBezTo>
                    <a:pt x="66580" y="390843"/>
                    <a:pt x="66389" y="390843"/>
                    <a:pt x="66294" y="390748"/>
                  </a:cubicBezTo>
                  <a:cubicBezTo>
                    <a:pt x="59531" y="388272"/>
                    <a:pt x="52768" y="382271"/>
                    <a:pt x="45625" y="375794"/>
                  </a:cubicBezTo>
                  <a:cubicBezTo>
                    <a:pt x="38481" y="369317"/>
                    <a:pt x="30480" y="362173"/>
                    <a:pt x="24670" y="361221"/>
                  </a:cubicBezTo>
                  <a:cubicBezTo>
                    <a:pt x="23146" y="372936"/>
                    <a:pt x="16192" y="393606"/>
                    <a:pt x="16097" y="393796"/>
                  </a:cubicBezTo>
                  <a:cubicBezTo>
                    <a:pt x="15145" y="395130"/>
                    <a:pt x="13621" y="395987"/>
                    <a:pt x="12001" y="395987"/>
                  </a:cubicBezTo>
                  <a:cubicBezTo>
                    <a:pt x="11620" y="395987"/>
                    <a:pt x="11239" y="395987"/>
                    <a:pt x="10858" y="395796"/>
                  </a:cubicBezTo>
                  <a:cubicBezTo>
                    <a:pt x="8858" y="395320"/>
                    <a:pt x="7429" y="393510"/>
                    <a:pt x="7239" y="391510"/>
                  </a:cubicBezTo>
                  <a:lnTo>
                    <a:pt x="7048" y="388748"/>
                  </a:lnTo>
                  <a:cubicBezTo>
                    <a:pt x="6572" y="378937"/>
                    <a:pt x="5905" y="372460"/>
                    <a:pt x="0" y="36750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grpSp>
      <p:grpSp>
        <p:nvGrpSpPr>
          <p:cNvPr id="106" name="Graphic 46">
            <a:extLst>
              <a:ext uri="{FF2B5EF4-FFF2-40B4-BE49-F238E27FC236}">
                <a16:creationId xmlns:a16="http://schemas.microsoft.com/office/drawing/2014/main" id="{BD92492B-B8CF-4639-8DAA-24B46DFA90FA}"/>
              </a:ext>
            </a:extLst>
          </p:cNvPr>
          <p:cNvGrpSpPr/>
          <p:nvPr/>
        </p:nvGrpSpPr>
        <p:grpSpPr>
          <a:xfrm>
            <a:off x="2090908" y="3654945"/>
            <a:ext cx="1402121" cy="1675416"/>
            <a:chOff x="2465292" y="3387320"/>
            <a:chExt cx="1123950" cy="1343025"/>
          </a:xfrm>
          <a:solidFill>
            <a:srgbClr val="216644"/>
          </a:solidFill>
        </p:grpSpPr>
        <p:sp>
          <p:nvSpPr>
            <p:cNvPr id="147" name="Freeform: Shape 146">
              <a:extLst>
                <a:ext uri="{FF2B5EF4-FFF2-40B4-BE49-F238E27FC236}">
                  <a16:creationId xmlns:a16="http://schemas.microsoft.com/office/drawing/2014/main" id="{2E62A6B8-BC33-4DE7-B766-994309220DAB}"/>
                </a:ext>
              </a:extLst>
            </p:cNvPr>
            <p:cNvSpPr/>
            <p:nvPr/>
          </p:nvSpPr>
          <p:spPr>
            <a:xfrm>
              <a:off x="3300920" y="4466905"/>
              <a:ext cx="9525" cy="9525"/>
            </a:xfrm>
            <a:custGeom>
              <a:avLst/>
              <a:gdLst>
                <a:gd name="connsiteX0" fmla="*/ 0 w 9525"/>
                <a:gd name="connsiteY0" fmla="*/ 5503 h 0"/>
                <a:gd name="connsiteX1" fmla="*/ 14573 w 9525"/>
                <a:gd name="connsiteY1" fmla="*/ 5598 h 0"/>
                <a:gd name="connsiteX2" fmla="*/ 8954 w 9525"/>
                <a:gd name="connsiteY2" fmla="*/ 73 h 0"/>
                <a:gd name="connsiteX3" fmla="*/ 0 w 9525"/>
                <a:gd name="connsiteY3" fmla="*/ 5503 h 0"/>
              </a:gdLst>
              <a:ahLst/>
              <a:cxnLst>
                <a:cxn ang="0">
                  <a:pos x="connsiteX0" y="connsiteY0"/>
                </a:cxn>
                <a:cxn ang="0">
                  <a:pos x="connsiteX1" y="connsiteY1"/>
                </a:cxn>
                <a:cxn ang="0">
                  <a:pos x="connsiteX2" y="connsiteY2"/>
                </a:cxn>
                <a:cxn ang="0">
                  <a:pos x="connsiteX3" y="connsiteY3"/>
                </a:cxn>
              </a:cxnLst>
              <a:rect l="l" t="t" r="r" b="b"/>
              <a:pathLst>
                <a:path w="9525">
                  <a:moveTo>
                    <a:pt x="0" y="5503"/>
                  </a:moveTo>
                  <a:cubicBezTo>
                    <a:pt x="4000" y="7789"/>
                    <a:pt x="8573" y="7789"/>
                    <a:pt x="14573" y="5598"/>
                  </a:cubicBezTo>
                  <a:cubicBezTo>
                    <a:pt x="11811" y="1216"/>
                    <a:pt x="9906" y="169"/>
                    <a:pt x="8954" y="73"/>
                  </a:cubicBezTo>
                  <a:cubicBezTo>
                    <a:pt x="6858" y="-498"/>
                    <a:pt x="3334" y="2359"/>
                    <a:pt x="0" y="550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48" name="Freeform: Shape 147">
              <a:extLst>
                <a:ext uri="{FF2B5EF4-FFF2-40B4-BE49-F238E27FC236}">
                  <a16:creationId xmlns:a16="http://schemas.microsoft.com/office/drawing/2014/main" id="{5C08CBD1-BC84-42DD-B45B-F3BFAA23D645}"/>
                </a:ext>
              </a:extLst>
            </p:cNvPr>
            <p:cNvSpPr/>
            <p:nvPr/>
          </p:nvSpPr>
          <p:spPr>
            <a:xfrm>
              <a:off x="3179286" y="4449540"/>
              <a:ext cx="95250" cy="38100"/>
            </a:xfrm>
            <a:custGeom>
              <a:avLst/>
              <a:gdLst>
                <a:gd name="connsiteX0" fmla="*/ 0 w 95250"/>
                <a:gd name="connsiteY0" fmla="*/ 31536 h 38100"/>
                <a:gd name="connsiteX1" fmla="*/ 33814 w 95250"/>
                <a:gd name="connsiteY1" fmla="*/ 41441 h 38100"/>
                <a:gd name="connsiteX2" fmla="*/ 55531 w 95250"/>
                <a:gd name="connsiteY2" fmla="*/ 38298 h 38100"/>
                <a:gd name="connsiteX3" fmla="*/ 63627 w 95250"/>
                <a:gd name="connsiteY3" fmla="*/ 36203 h 38100"/>
                <a:gd name="connsiteX4" fmla="*/ 84392 w 95250"/>
                <a:gd name="connsiteY4" fmla="*/ 45252 h 38100"/>
                <a:gd name="connsiteX5" fmla="*/ 93821 w 95250"/>
                <a:gd name="connsiteY5" fmla="*/ 31345 h 38100"/>
                <a:gd name="connsiteX6" fmla="*/ 101727 w 95250"/>
                <a:gd name="connsiteY6" fmla="*/ 19534 h 38100"/>
                <a:gd name="connsiteX7" fmla="*/ 86963 w 95250"/>
                <a:gd name="connsiteY7" fmla="*/ 9819 h 38100"/>
                <a:gd name="connsiteX8" fmla="*/ 74390 w 95250"/>
                <a:gd name="connsiteY8" fmla="*/ 960 h 38100"/>
                <a:gd name="connsiteX9" fmla="*/ 9525 w 95250"/>
                <a:gd name="connsiteY9" fmla="*/ 18010 h 38100"/>
                <a:gd name="connsiteX10" fmla="*/ 0 w 95250"/>
                <a:gd name="connsiteY10" fmla="*/ 3153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38100">
                  <a:moveTo>
                    <a:pt x="0" y="31536"/>
                  </a:moveTo>
                  <a:cubicBezTo>
                    <a:pt x="0" y="35441"/>
                    <a:pt x="12954" y="40298"/>
                    <a:pt x="33814" y="41441"/>
                  </a:cubicBezTo>
                  <a:cubicBezTo>
                    <a:pt x="46482" y="42204"/>
                    <a:pt x="51435" y="40013"/>
                    <a:pt x="55531" y="38298"/>
                  </a:cubicBezTo>
                  <a:cubicBezTo>
                    <a:pt x="58483" y="37060"/>
                    <a:pt x="60865" y="36203"/>
                    <a:pt x="63627" y="36203"/>
                  </a:cubicBezTo>
                  <a:cubicBezTo>
                    <a:pt x="68294" y="36203"/>
                    <a:pt x="73914" y="38584"/>
                    <a:pt x="84392" y="45252"/>
                  </a:cubicBezTo>
                  <a:cubicBezTo>
                    <a:pt x="87344" y="39632"/>
                    <a:pt x="90773" y="35250"/>
                    <a:pt x="93821" y="31345"/>
                  </a:cubicBezTo>
                  <a:cubicBezTo>
                    <a:pt x="96964" y="27440"/>
                    <a:pt x="99727" y="23820"/>
                    <a:pt x="101727" y="19534"/>
                  </a:cubicBezTo>
                  <a:cubicBezTo>
                    <a:pt x="93154" y="18010"/>
                    <a:pt x="90011" y="14295"/>
                    <a:pt x="86963" y="9819"/>
                  </a:cubicBezTo>
                  <a:cubicBezTo>
                    <a:pt x="84772" y="6580"/>
                    <a:pt x="82677" y="3437"/>
                    <a:pt x="74390" y="960"/>
                  </a:cubicBezTo>
                  <a:cubicBezTo>
                    <a:pt x="62008" y="-2850"/>
                    <a:pt x="27051" y="5056"/>
                    <a:pt x="9525" y="18010"/>
                  </a:cubicBezTo>
                  <a:cubicBezTo>
                    <a:pt x="5239" y="21153"/>
                    <a:pt x="0" y="26106"/>
                    <a:pt x="0" y="3153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49" name="Freeform: Shape 148">
              <a:extLst>
                <a:ext uri="{FF2B5EF4-FFF2-40B4-BE49-F238E27FC236}">
                  <a16:creationId xmlns:a16="http://schemas.microsoft.com/office/drawing/2014/main" id="{4AE59C53-44B0-4E23-B5F8-C979918AF6BE}"/>
                </a:ext>
              </a:extLst>
            </p:cNvPr>
            <p:cNvSpPr/>
            <p:nvPr/>
          </p:nvSpPr>
          <p:spPr>
            <a:xfrm>
              <a:off x="2465292" y="3387320"/>
              <a:ext cx="1123950" cy="1343025"/>
            </a:xfrm>
            <a:custGeom>
              <a:avLst/>
              <a:gdLst>
                <a:gd name="connsiteX0" fmla="*/ 0 w 1123950"/>
                <a:gd name="connsiteY0" fmla="*/ 606838 h 1343025"/>
                <a:gd name="connsiteX1" fmla="*/ 42482 w 1123950"/>
                <a:gd name="connsiteY1" fmla="*/ 601694 h 1343025"/>
                <a:gd name="connsiteX2" fmla="*/ 86678 w 1123950"/>
                <a:gd name="connsiteY2" fmla="*/ 596265 h 1343025"/>
                <a:gd name="connsiteX3" fmla="*/ 115253 w 1123950"/>
                <a:gd name="connsiteY3" fmla="*/ 596075 h 1343025"/>
                <a:gd name="connsiteX4" fmla="*/ 151162 w 1123950"/>
                <a:gd name="connsiteY4" fmla="*/ 595313 h 1343025"/>
                <a:gd name="connsiteX5" fmla="*/ 178117 w 1123950"/>
                <a:gd name="connsiteY5" fmla="*/ 589978 h 1343025"/>
                <a:gd name="connsiteX6" fmla="*/ 222504 w 1123950"/>
                <a:gd name="connsiteY6" fmla="*/ 588645 h 1343025"/>
                <a:gd name="connsiteX7" fmla="*/ 261366 w 1123950"/>
                <a:gd name="connsiteY7" fmla="*/ 611029 h 1343025"/>
                <a:gd name="connsiteX8" fmla="*/ 279178 w 1123950"/>
                <a:gd name="connsiteY8" fmla="*/ 623411 h 1343025"/>
                <a:gd name="connsiteX9" fmla="*/ 293561 w 1123950"/>
                <a:gd name="connsiteY9" fmla="*/ 633793 h 1343025"/>
                <a:gd name="connsiteX10" fmla="*/ 314420 w 1123950"/>
                <a:gd name="connsiteY10" fmla="*/ 639794 h 1343025"/>
                <a:gd name="connsiteX11" fmla="*/ 321469 w 1123950"/>
                <a:gd name="connsiteY11" fmla="*/ 637508 h 1343025"/>
                <a:gd name="connsiteX12" fmla="*/ 342519 w 1123950"/>
                <a:gd name="connsiteY12" fmla="*/ 633508 h 1343025"/>
                <a:gd name="connsiteX13" fmla="*/ 365665 w 1123950"/>
                <a:gd name="connsiteY13" fmla="*/ 644176 h 1343025"/>
                <a:gd name="connsiteX14" fmla="*/ 379857 w 1123950"/>
                <a:gd name="connsiteY14" fmla="*/ 651891 h 1343025"/>
                <a:gd name="connsiteX15" fmla="*/ 409766 w 1123950"/>
                <a:gd name="connsiteY15" fmla="*/ 655130 h 1343025"/>
                <a:gd name="connsiteX16" fmla="*/ 467296 w 1123950"/>
                <a:gd name="connsiteY16" fmla="*/ 694087 h 1343025"/>
                <a:gd name="connsiteX17" fmla="*/ 466344 w 1123950"/>
                <a:gd name="connsiteY17" fmla="*/ 698278 h 1343025"/>
                <a:gd name="connsiteX18" fmla="*/ 497967 w 1123950"/>
                <a:gd name="connsiteY18" fmla="*/ 704183 h 1343025"/>
                <a:gd name="connsiteX19" fmla="*/ 492157 w 1123950"/>
                <a:gd name="connsiteY19" fmla="*/ 738568 h 1343025"/>
                <a:gd name="connsiteX20" fmla="*/ 488251 w 1123950"/>
                <a:gd name="connsiteY20" fmla="*/ 740950 h 1343025"/>
                <a:gd name="connsiteX21" fmla="*/ 484537 w 1123950"/>
                <a:gd name="connsiteY21" fmla="*/ 739426 h 1343025"/>
                <a:gd name="connsiteX22" fmla="*/ 483013 w 1123950"/>
                <a:gd name="connsiteY22" fmla="*/ 741807 h 1343025"/>
                <a:gd name="connsiteX23" fmla="*/ 486918 w 1123950"/>
                <a:gd name="connsiteY23" fmla="*/ 753332 h 1343025"/>
                <a:gd name="connsiteX24" fmla="*/ 486728 w 1123950"/>
                <a:gd name="connsiteY24" fmla="*/ 754285 h 1343025"/>
                <a:gd name="connsiteX25" fmla="*/ 512540 w 1123950"/>
                <a:gd name="connsiteY25" fmla="*/ 763048 h 1343025"/>
                <a:gd name="connsiteX26" fmla="*/ 534067 w 1123950"/>
                <a:gd name="connsiteY26" fmla="*/ 769810 h 1343025"/>
                <a:gd name="connsiteX27" fmla="*/ 552641 w 1123950"/>
                <a:gd name="connsiteY27" fmla="*/ 808101 h 1343025"/>
                <a:gd name="connsiteX28" fmla="*/ 562547 w 1123950"/>
                <a:gd name="connsiteY28" fmla="*/ 835438 h 1343025"/>
                <a:gd name="connsiteX29" fmla="*/ 572548 w 1123950"/>
                <a:gd name="connsiteY29" fmla="*/ 849821 h 1343025"/>
                <a:gd name="connsiteX30" fmla="*/ 592646 w 1123950"/>
                <a:gd name="connsiteY30" fmla="*/ 886492 h 1343025"/>
                <a:gd name="connsiteX31" fmla="*/ 611410 w 1123950"/>
                <a:gd name="connsiteY31" fmla="*/ 944785 h 1343025"/>
                <a:gd name="connsiteX32" fmla="*/ 610743 w 1123950"/>
                <a:gd name="connsiteY32" fmla="*/ 948785 h 1343025"/>
                <a:gd name="connsiteX33" fmla="*/ 608838 w 1123950"/>
                <a:gd name="connsiteY33" fmla="*/ 950309 h 1343025"/>
                <a:gd name="connsiteX34" fmla="*/ 621411 w 1123950"/>
                <a:gd name="connsiteY34" fmla="*/ 967835 h 1343025"/>
                <a:gd name="connsiteX35" fmla="*/ 624078 w 1123950"/>
                <a:gd name="connsiteY35" fmla="*/ 966026 h 1343025"/>
                <a:gd name="connsiteX36" fmla="*/ 634841 w 1123950"/>
                <a:gd name="connsiteY36" fmla="*/ 966407 h 1343025"/>
                <a:gd name="connsiteX37" fmla="*/ 658178 w 1123950"/>
                <a:gd name="connsiteY37" fmla="*/ 918019 h 1343025"/>
                <a:gd name="connsiteX38" fmla="*/ 663512 w 1123950"/>
                <a:gd name="connsiteY38" fmla="*/ 911352 h 1343025"/>
                <a:gd name="connsiteX39" fmla="*/ 669131 w 1123950"/>
                <a:gd name="connsiteY39" fmla="*/ 903637 h 1343025"/>
                <a:gd name="connsiteX40" fmla="*/ 738664 w 1123950"/>
                <a:gd name="connsiteY40" fmla="*/ 834200 h 1343025"/>
                <a:gd name="connsiteX41" fmla="*/ 759143 w 1123950"/>
                <a:gd name="connsiteY41" fmla="*/ 828008 h 1343025"/>
                <a:gd name="connsiteX42" fmla="*/ 773049 w 1123950"/>
                <a:gd name="connsiteY42" fmla="*/ 812197 h 1343025"/>
                <a:gd name="connsiteX43" fmla="*/ 779145 w 1123950"/>
                <a:gd name="connsiteY43" fmla="*/ 792289 h 1343025"/>
                <a:gd name="connsiteX44" fmla="*/ 787146 w 1123950"/>
                <a:gd name="connsiteY44" fmla="*/ 768382 h 1343025"/>
                <a:gd name="connsiteX45" fmla="*/ 803815 w 1123950"/>
                <a:gd name="connsiteY45" fmla="*/ 756285 h 1343025"/>
                <a:gd name="connsiteX46" fmla="*/ 811816 w 1123950"/>
                <a:gd name="connsiteY46" fmla="*/ 751427 h 1343025"/>
                <a:gd name="connsiteX47" fmla="*/ 817436 w 1123950"/>
                <a:gd name="connsiteY47" fmla="*/ 722662 h 1343025"/>
                <a:gd name="connsiteX48" fmla="*/ 818674 w 1123950"/>
                <a:gd name="connsiteY48" fmla="*/ 700754 h 1343025"/>
                <a:gd name="connsiteX49" fmla="*/ 822008 w 1123950"/>
                <a:gd name="connsiteY49" fmla="*/ 696944 h 1343025"/>
                <a:gd name="connsiteX50" fmla="*/ 826865 w 1123950"/>
                <a:gd name="connsiteY50" fmla="*/ 698278 h 1343025"/>
                <a:gd name="connsiteX51" fmla="*/ 854488 w 1123950"/>
                <a:gd name="connsiteY51" fmla="*/ 776383 h 1343025"/>
                <a:gd name="connsiteX52" fmla="*/ 846106 w 1123950"/>
                <a:gd name="connsiteY52" fmla="*/ 780859 h 1343025"/>
                <a:gd name="connsiteX53" fmla="*/ 834676 w 1123950"/>
                <a:gd name="connsiteY53" fmla="*/ 783431 h 1343025"/>
                <a:gd name="connsiteX54" fmla="*/ 836962 w 1123950"/>
                <a:gd name="connsiteY54" fmla="*/ 803338 h 1343025"/>
                <a:gd name="connsiteX55" fmla="*/ 838009 w 1123950"/>
                <a:gd name="connsiteY55" fmla="*/ 830199 h 1343025"/>
                <a:gd name="connsiteX56" fmla="*/ 819722 w 1123950"/>
                <a:gd name="connsiteY56" fmla="*/ 855535 h 1343025"/>
                <a:gd name="connsiteX57" fmla="*/ 815435 w 1123950"/>
                <a:gd name="connsiteY57" fmla="*/ 860869 h 1343025"/>
                <a:gd name="connsiteX58" fmla="*/ 805243 w 1123950"/>
                <a:gd name="connsiteY58" fmla="*/ 910876 h 1343025"/>
                <a:gd name="connsiteX59" fmla="*/ 802481 w 1123950"/>
                <a:gd name="connsiteY59" fmla="*/ 945547 h 1343025"/>
                <a:gd name="connsiteX60" fmla="*/ 780193 w 1123950"/>
                <a:gd name="connsiteY60" fmla="*/ 976884 h 1343025"/>
                <a:gd name="connsiteX61" fmla="*/ 761905 w 1123950"/>
                <a:gd name="connsiteY61" fmla="*/ 983170 h 1343025"/>
                <a:gd name="connsiteX62" fmla="*/ 742664 w 1123950"/>
                <a:gd name="connsiteY62" fmla="*/ 1014698 h 1343025"/>
                <a:gd name="connsiteX63" fmla="*/ 759619 w 1123950"/>
                <a:gd name="connsiteY63" fmla="*/ 1006126 h 1343025"/>
                <a:gd name="connsiteX64" fmla="*/ 780097 w 1123950"/>
                <a:gd name="connsiteY64" fmla="*/ 996125 h 1343025"/>
                <a:gd name="connsiteX65" fmla="*/ 795814 w 1123950"/>
                <a:gd name="connsiteY65" fmla="*/ 995553 h 1343025"/>
                <a:gd name="connsiteX66" fmla="*/ 817150 w 1123950"/>
                <a:gd name="connsiteY66" fmla="*/ 992981 h 1343025"/>
                <a:gd name="connsiteX67" fmla="*/ 833152 w 1123950"/>
                <a:gd name="connsiteY67" fmla="*/ 945833 h 1343025"/>
                <a:gd name="connsiteX68" fmla="*/ 856107 w 1123950"/>
                <a:gd name="connsiteY68" fmla="*/ 884015 h 1343025"/>
                <a:gd name="connsiteX69" fmla="*/ 860965 w 1123950"/>
                <a:gd name="connsiteY69" fmla="*/ 882872 h 1343025"/>
                <a:gd name="connsiteX70" fmla="*/ 864203 w 1123950"/>
                <a:gd name="connsiteY70" fmla="*/ 886682 h 1343025"/>
                <a:gd name="connsiteX71" fmla="*/ 885444 w 1123950"/>
                <a:gd name="connsiteY71" fmla="*/ 929830 h 1343025"/>
                <a:gd name="connsiteX72" fmla="*/ 906494 w 1123950"/>
                <a:gd name="connsiteY72" fmla="*/ 976979 h 1343025"/>
                <a:gd name="connsiteX73" fmla="*/ 868585 w 1123950"/>
                <a:gd name="connsiteY73" fmla="*/ 1058990 h 1343025"/>
                <a:gd name="connsiteX74" fmla="*/ 913447 w 1123950"/>
                <a:gd name="connsiteY74" fmla="*/ 1044035 h 1343025"/>
                <a:gd name="connsiteX75" fmla="*/ 938879 w 1123950"/>
                <a:gd name="connsiteY75" fmla="*/ 1032129 h 1343025"/>
                <a:gd name="connsiteX76" fmla="*/ 947738 w 1123950"/>
                <a:gd name="connsiteY76" fmla="*/ 1027462 h 1343025"/>
                <a:gd name="connsiteX77" fmla="*/ 974693 w 1123950"/>
                <a:gd name="connsiteY77" fmla="*/ 1027938 h 1343025"/>
                <a:gd name="connsiteX78" fmla="*/ 980218 w 1123950"/>
                <a:gd name="connsiteY78" fmla="*/ 1060228 h 1343025"/>
                <a:gd name="connsiteX79" fmla="*/ 970788 w 1123950"/>
                <a:gd name="connsiteY79" fmla="*/ 1075563 h 1343025"/>
                <a:gd name="connsiteX80" fmla="*/ 982313 w 1123950"/>
                <a:gd name="connsiteY80" fmla="*/ 1089946 h 1343025"/>
                <a:gd name="connsiteX81" fmla="*/ 1029272 w 1123950"/>
                <a:gd name="connsiteY81" fmla="*/ 1192816 h 1343025"/>
                <a:gd name="connsiteX82" fmla="*/ 1011650 w 1123950"/>
                <a:gd name="connsiteY82" fmla="*/ 1218628 h 1343025"/>
                <a:gd name="connsiteX83" fmla="*/ 1023938 w 1123950"/>
                <a:gd name="connsiteY83" fmla="*/ 1248823 h 1343025"/>
                <a:gd name="connsiteX84" fmla="*/ 1029843 w 1123950"/>
                <a:gd name="connsiteY84" fmla="*/ 1266920 h 1343025"/>
                <a:gd name="connsiteX85" fmla="*/ 1037749 w 1123950"/>
                <a:gd name="connsiteY85" fmla="*/ 1273493 h 1343025"/>
                <a:gd name="connsiteX86" fmla="*/ 1049084 w 1123950"/>
                <a:gd name="connsiteY86" fmla="*/ 1281493 h 1343025"/>
                <a:gd name="connsiteX87" fmla="*/ 1065752 w 1123950"/>
                <a:gd name="connsiteY87" fmla="*/ 1304830 h 1343025"/>
                <a:gd name="connsiteX88" fmla="*/ 1121950 w 1123950"/>
                <a:gd name="connsiteY88" fmla="*/ 1343692 h 1343025"/>
                <a:gd name="connsiteX89" fmla="*/ 1123188 w 1123950"/>
                <a:gd name="connsiteY89" fmla="*/ 877538 h 1343025"/>
                <a:gd name="connsiteX90" fmla="*/ 1123188 w 1123950"/>
                <a:gd name="connsiteY90" fmla="*/ 877538 h 1343025"/>
                <a:gd name="connsiteX91" fmla="*/ 1123188 w 1123950"/>
                <a:gd name="connsiteY91" fmla="*/ 877538 h 1343025"/>
                <a:gd name="connsiteX92" fmla="*/ 1123188 w 1123950"/>
                <a:gd name="connsiteY92" fmla="*/ 877538 h 1343025"/>
                <a:gd name="connsiteX93" fmla="*/ 1123188 w 1123950"/>
                <a:gd name="connsiteY93" fmla="*/ 877538 h 1343025"/>
                <a:gd name="connsiteX94" fmla="*/ 1123188 w 1123950"/>
                <a:gd name="connsiteY94" fmla="*/ 877538 h 1343025"/>
                <a:gd name="connsiteX95" fmla="*/ 1125284 w 1123950"/>
                <a:gd name="connsiteY95" fmla="*/ 318516 h 1343025"/>
                <a:gd name="connsiteX96" fmla="*/ 1125284 w 1123950"/>
                <a:gd name="connsiteY96" fmla="*/ 3524 h 1343025"/>
                <a:gd name="connsiteX97" fmla="*/ 843534 w 1123950"/>
                <a:gd name="connsiteY97" fmla="*/ 3429 h 1343025"/>
                <a:gd name="connsiteX98" fmla="*/ 843534 w 1123950"/>
                <a:gd name="connsiteY98" fmla="*/ 3429 h 1343025"/>
                <a:gd name="connsiteX99" fmla="*/ 95 w 1123950"/>
                <a:gd name="connsiteY99" fmla="*/ 0 h 1343025"/>
                <a:gd name="connsiteX100" fmla="*/ 0 w 1123950"/>
                <a:gd name="connsiteY100" fmla="*/ 606838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123950" h="1343025">
                  <a:moveTo>
                    <a:pt x="0" y="606838"/>
                  </a:moveTo>
                  <a:cubicBezTo>
                    <a:pt x="14192" y="606076"/>
                    <a:pt x="28575" y="603885"/>
                    <a:pt x="42482" y="601694"/>
                  </a:cubicBezTo>
                  <a:cubicBezTo>
                    <a:pt x="56864" y="599408"/>
                    <a:pt x="71723" y="597027"/>
                    <a:pt x="86678" y="596265"/>
                  </a:cubicBezTo>
                  <a:cubicBezTo>
                    <a:pt x="96107" y="595789"/>
                    <a:pt x="105823" y="595979"/>
                    <a:pt x="115253" y="596075"/>
                  </a:cubicBezTo>
                  <a:cubicBezTo>
                    <a:pt x="127159" y="596265"/>
                    <a:pt x="139541" y="596455"/>
                    <a:pt x="151162" y="595313"/>
                  </a:cubicBezTo>
                  <a:cubicBezTo>
                    <a:pt x="162306" y="594265"/>
                    <a:pt x="170688" y="591979"/>
                    <a:pt x="178117" y="589978"/>
                  </a:cubicBezTo>
                  <a:cubicBezTo>
                    <a:pt x="191453" y="586359"/>
                    <a:pt x="202978" y="583216"/>
                    <a:pt x="222504" y="588645"/>
                  </a:cubicBezTo>
                  <a:cubicBezTo>
                    <a:pt x="236506" y="592550"/>
                    <a:pt x="249079" y="601980"/>
                    <a:pt x="261366" y="611029"/>
                  </a:cubicBezTo>
                  <a:cubicBezTo>
                    <a:pt x="267557" y="615601"/>
                    <a:pt x="273463" y="619982"/>
                    <a:pt x="279178" y="623411"/>
                  </a:cubicBezTo>
                  <a:cubicBezTo>
                    <a:pt x="287179" y="628174"/>
                    <a:pt x="290989" y="631507"/>
                    <a:pt x="293561" y="633793"/>
                  </a:cubicBezTo>
                  <a:cubicBezTo>
                    <a:pt x="297656" y="637318"/>
                    <a:pt x="298418" y="638080"/>
                    <a:pt x="314420" y="639794"/>
                  </a:cubicBezTo>
                  <a:cubicBezTo>
                    <a:pt x="316421" y="640080"/>
                    <a:pt x="318611" y="638937"/>
                    <a:pt x="321469" y="637508"/>
                  </a:cubicBezTo>
                  <a:cubicBezTo>
                    <a:pt x="326326" y="635222"/>
                    <a:pt x="332994" y="632079"/>
                    <a:pt x="342519" y="633508"/>
                  </a:cubicBezTo>
                  <a:cubicBezTo>
                    <a:pt x="350615" y="634841"/>
                    <a:pt x="358235" y="639604"/>
                    <a:pt x="365665" y="644176"/>
                  </a:cubicBezTo>
                  <a:cubicBezTo>
                    <a:pt x="370618" y="647319"/>
                    <a:pt x="375380" y="650272"/>
                    <a:pt x="379857" y="651891"/>
                  </a:cubicBezTo>
                  <a:cubicBezTo>
                    <a:pt x="389001" y="655320"/>
                    <a:pt x="399574" y="655225"/>
                    <a:pt x="409766" y="655130"/>
                  </a:cubicBezTo>
                  <a:cubicBezTo>
                    <a:pt x="432340" y="654844"/>
                    <a:pt x="457676" y="654653"/>
                    <a:pt x="467296" y="694087"/>
                  </a:cubicBezTo>
                  <a:cubicBezTo>
                    <a:pt x="467678" y="695611"/>
                    <a:pt x="467296" y="697135"/>
                    <a:pt x="466344" y="698278"/>
                  </a:cubicBezTo>
                  <a:cubicBezTo>
                    <a:pt x="482822" y="695611"/>
                    <a:pt x="493014" y="697611"/>
                    <a:pt x="497967" y="704183"/>
                  </a:cubicBezTo>
                  <a:cubicBezTo>
                    <a:pt x="503396" y="711327"/>
                    <a:pt x="501491" y="722662"/>
                    <a:pt x="492157" y="738568"/>
                  </a:cubicBezTo>
                  <a:cubicBezTo>
                    <a:pt x="491300" y="739997"/>
                    <a:pt x="489871" y="740855"/>
                    <a:pt x="488251" y="740950"/>
                  </a:cubicBezTo>
                  <a:cubicBezTo>
                    <a:pt x="486823" y="740950"/>
                    <a:pt x="485489" y="740473"/>
                    <a:pt x="484537" y="739426"/>
                  </a:cubicBezTo>
                  <a:cubicBezTo>
                    <a:pt x="484061" y="740283"/>
                    <a:pt x="483489" y="741045"/>
                    <a:pt x="483013" y="741807"/>
                  </a:cubicBezTo>
                  <a:cubicBezTo>
                    <a:pt x="487109" y="744950"/>
                    <a:pt x="488251" y="748570"/>
                    <a:pt x="486918" y="753332"/>
                  </a:cubicBezTo>
                  <a:cubicBezTo>
                    <a:pt x="486823" y="753713"/>
                    <a:pt x="486728" y="754094"/>
                    <a:pt x="486728" y="754285"/>
                  </a:cubicBezTo>
                  <a:cubicBezTo>
                    <a:pt x="493871" y="760381"/>
                    <a:pt x="503301" y="761714"/>
                    <a:pt x="512540" y="763048"/>
                  </a:cubicBezTo>
                  <a:cubicBezTo>
                    <a:pt x="520732" y="764191"/>
                    <a:pt x="528542" y="765334"/>
                    <a:pt x="534067" y="769810"/>
                  </a:cubicBezTo>
                  <a:cubicBezTo>
                    <a:pt x="545211" y="778669"/>
                    <a:pt x="549021" y="793623"/>
                    <a:pt x="552641" y="808101"/>
                  </a:cubicBezTo>
                  <a:cubicBezTo>
                    <a:pt x="555117" y="817912"/>
                    <a:pt x="557689" y="828103"/>
                    <a:pt x="562547" y="835438"/>
                  </a:cubicBezTo>
                  <a:cubicBezTo>
                    <a:pt x="566261" y="841057"/>
                    <a:pt x="569500" y="845630"/>
                    <a:pt x="572548" y="849821"/>
                  </a:cubicBezTo>
                  <a:cubicBezTo>
                    <a:pt x="580549" y="860965"/>
                    <a:pt x="586835" y="869728"/>
                    <a:pt x="592646" y="886492"/>
                  </a:cubicBezTo>
                  <a:cubicBezTo>
                    <a:pt x="599218" y="905637"/>
                    <a:pt x="605980" y="925068"/>
                    <a:pt x="611410" y="944785"/>
                  </a:cubicBezTo>
                  <a:cubicBezTo>
                    <a:pt x="611791" y="946118"/>
                    <a:pt x="611505" y="947642"/>
                    <a:pt x="610743" y="948785"/>
                  </a:cubicBezTo>
                  <a:cubicBezTo>
                    <a:pt x="610267" y="949452"/>
                    <a:pt x="609600" y="949928"/>
                    <a:pt x="608838" y="950309"/>
                  </a:cubicBezTo>
                  <a:cubicBezTo>
                    <a:pt x="613696" y="955834"/>
                    <a:pt x="617982" y="961739"/>
                    <a:pt x="621411" y="967835"/>
                  </a:cubicBezTo>
                  <a:cubicBezTo>
                    <a:pt x="622173" y="967073"/>
                    <a:pt x="623126" y="966502"/>
                    <a:pt x="624078" y="966026"/>
                  </a:cubicBezTo>
                  <a:cubicBezTo>
                    <a:pt x="627412" y="964501"/>
                    <a:pt x="631126" y="964883"/>
                    <a:pt x="634841" y="966407"/>
                  </a:cubicBezTo>
                  <a:cubicBezTo>
                    <a:pt x="632174" y="950024"/>
                    <a:pt x="647700" y="930878"/>
                    <a:pt x="658178" y="918019"/>
                  </a:cubicBezTo>
                  <a:cubicBezTo>
                    <a:pt x="660273" y="915448"/>
                    <a:pt x="662083" y="913162"/>
                    <a:pt x="663512" y="911352"/>
                  </a:cubicBezTo>
                  <a:lnTo>
                    <a:pt x="669131" y="903637"/>
                  </a:lnTo>
                  <a:cubicBezTo>
                    <a:pt x="687896" y="877824"/>
                    <a:pt x="709232" y="848582"/>
                    <a:pt x="738664" y="834200"/>
                  </a:cubicBezTo>
                  <a:cubicBezTo>
                    <a:pt x="749046" y="829056"/>
                    <a:pt x="755142" y="828484"/>
                    <a:pt x="759143" y="828008"/>
                  </a:cubicBezTo>
                  <a:cubicBezTo>
                    <a:pt x="763715" y="827532"/>
                    <a:pt x="764858" y="827437"/>
                    <a:pt x="773049" y="812197"/>
                  </a:cubicBezTo>
                  <a:cubicBezTo>
                    <a:pt x="776097" y="806577"/>
                    <a:pt x="777621" y="799624"/>
                    <a:pt x="779145" y="792289"/>
                  </a:cubicBezTo>
                  <a:cubicBezTo>
                    <a:pt x="780955" y="784003"/>
                    <a:pt x="782765" y="775335"/>
                    <a:pt x="787146" y="768382"/>
                  </a:cubicBezTo>
                  <a:cubicBezTo>
                    <a:pt x="790004" y="763810"/>
                    <a:pt x="797052" y="760000"/>
                    <a:pt x="803815" y="756285"/>
                  </a:cubicBezTo>
                  <a:cubicBezTo>
                    <a:pt x="806863" y="754666"/>
                    <a:pt x="810959" y="752380"/>
                    <a:pt x="811816" y="751427"/>
                  </a:cubicBezTo>
                  <a:cubicBezTo>
                    <a:pt x="817531" y="742950"/>
                    <a:pt x="817531" y="733997"/>
                    <a:pt x="817436" y="722662"/>
                  </a:cubicBezTo>
                  <a:cubicBezTo>
                    <a:pt x="817436" y="716089"/>
                    <a:pt x="817340" y="708660"/>
                    <a:pt x="818674" y="700754"/>
                  </a:cubicBezTo>
                  <a:cubicBezTo>
                    <a:pt x="818959" y="698944"/>
                    <a:pt x="820293" y="697421"/>
                    <a:pt x="822008" y="696944"/>
                  </a:cubicBezTo>
                  <a:cubicBezTo>
                    <a:pt x="823817" y="696468"/>
                    <a:pt x="825627" y="696944"/>
                    <a:pt x="826865" y="698278"/>
                  </a:cubicBezTo>
                  <a:cubicBezTo>
                    <a:pt x="833152" y="705231"/>
                    <a:pt x="856679" y="763143"/>
                    <a:pt x="854488" y="776383"/>
                  </a:cubicBezTo>
                  <a:cubicBezTo>
                    <a:pt x="853726" y="780669"/>
                    <a:pt x="849535" y="780764"/>
                    <a:pt x="846106" y="780859"/>
                  </a:cubicBezTo>
                  <a:cubicBezTo>
                    <a:pt x="838962" y="780955"/>
                    <a:pt x="835057" y="781907"/>
                    <a:pt x="834676" y="783431"/>
                  </a:cubicBezTo>
                  <a:cubicBezTo>
                    <a:pt x="833057" y="790003"/>
                    <a:pt x="834962" y="796480"/>
                    <a:pt x="836962" y="803338"/>
                  </a:cubicBezTo>
                  <a:cubicBezTo>
                    <a:pt x="839438" y="811911"/>
                    <a:pt x="842010" y="820674"/>
                    <a:pt x="838009" y="830199"/>
                  </a:cubicBezTo>
                  <a:cubicBezTo>
                    <a:pt x="835057" y="837152"/>
                    <a:pt x="825818" y="848201"/>
                    <a:pt x="819722" y="855535"/>
                  </a:cubicBezTo>
                  <a:cubicBezTo>
                    <a:pt x="817626" y="858107"/>
                    <a:pt x="815912" y="860012"/>
                    <a:pt x="815435" y="860869"/>
                  </a:cubicBezTo>
                  <a:cubicBezTo>
                    <a:pt x="805720" y="878014"/>
                    <a:pt x="805529" y="893255"/>
                    <a:pt x="805243" y="910876"/>
                  </a:cubicBezTo>
                  <a:cubicBezTo>
                    <a:pt x="805053" y="921734"/>
                    <a:pt x="804958" y="932878"/>
                    <a:pt x="802481" y="945547"/>
                  </a:cubicBezTo>
                  <a:cubicBezTo>
                    <a:pt x="797528" y="971741"/>
                    <a:pt x="792385" y="974979"/>
                    <a:pt x="780193" y="976884"/>
                  </a:cubicBezTo>
                  <a:cubicBezTo>
                    <a:pt x="775526" y="977646"/>
                    <a:pt x="769811" y="978503"/>
                    <a:pt x="761905" y="983170"/>
                  </a:cubicBezTo>
                  <a:cubicBezTo>
                    <a:pt x="749999" y="990314"/>
                    <a:pt x="745903" y="1000506"/>
                    <a:pt x="742664" y="1014698"/>
                  </a:cubicBezTo>
                  <a:cubicBezTo>
                    <a:pt x="749141" y="1013365"/>
                    <a:pt x="754094" y="1009936"/>
                    <a:pt x="759619" y="1006126"/>
                  </a:cubicBezTo>
                  <a:cubicBezTo>
                    <a:pt x="765524" y="1002030"/>
                    <a:pt x="771620" y="997839"/>
                    <a:pt x="780097" y="996125"/>
                  </a:cubicBezTo>
                  <a:cubicBezTo>
                    <a:pt x="784384" y="995267"/>
                    <a:pt x="789908" y="995362"/>
                    <a:pt x="795814" y="995553"/>
                  </a:cubicBezTo>
                  <a:cubicBezTo>
                    <a:pt x="803434" y="995743"/>
                    <a:pt x="813911" y="995934"/>
                    <a:pt x="817150" y="992981"/>
                  </a:cubicBezTo>
                  <a:cubicBezTo>
                    <a:pt x="827532" y="983075"/>
                    <a:pt x="830294" y="965073"/>
                    <a:pt x="833152" y="945833"/>
                  </a:cubicBezTo>
                  <a:cubicBezTo>
                    <a:pt x="836581" y="923258"/>
                    <a:pt x="840105" y="900017"/>
                    <a:pt x="856107" y="884015"/>
                  </a:cubicBezTo>
                  <a:cubicBezTo>
                    <a:pt x="857345" y="882777"/>
                    <a:pt x="859250" y="882301"/>
                    <a:pt x="860965" y="882872"/>
                  </a:cubicBezTo>
                  <a:cubicBezTo>
                    <a:pt x="862679" y="883444"/>
                    <a:pt x="863918" y="884872"/>
                    <a:pt x="864203" y="886682"/>
                  </a:cubicBezTo>
                  <a:cubicBezTo>
                    <a:pt x="866775" y="902589"/>
                    <a:pt x="876205" y="916496"/>
                    <a:pt x="885444" y="929830"/>
                  </a:cubicBezTo>
                  <a:cubicBezTo>
                    <a:pt x="895445" y="944404"/>
                    <a:pt x="905732" y="959549"/>
                    <a:pt x="906494" y="976979"/>
                  </a:cubicBezTo>
                  <a:cubicBezTo>
                    <a:pt x="907637" y="1002601"/>
                    <a:pt x="884492" y="1039844"/>
                    <a:pt x="868585" y="1058990"/>
                  </a:cubicBezTo>
                  <a:cubicBezTo>
                    <a:pt x="883253" y="1060133"/>
                    <a:pt x="898684" y="1051941"/>
                    <a:pt x="913447" y="1044035"/>
                  </a:cubicBezTo>
                  <a:cubicBezTo>
                    <a:pt x="922211" y="1039273"/>
                    <a:pt x="930497" y="1034796"/>
                    <a:pt x="938879" y="1032129"/>
                  </a:cubicBezTo>
                  <a:cubicBezTo>
                    <a:pt x="942118" y="1031081"/>
                    <a:pt x="944975" y="1029271"/>
                    <a:pt x="947738" y="1027462"/>
                  </a:cubicBezTo>
                  <a:cubicBezTo>
                    <a:pt x="954500" y="1023080"/>
                    <a:pt x="962978" y="1017651"/>
                    <a:pt x="974693" y="1027938"/>
                  </a:cubicBezTo>
                  <a:cubicBezTo>
                    <a:pt x="981932" y="1034320"/>
                    <a:pt x="982980" y="1049369"/>
                    <a:pt x="980218" y="1060228"/>
                  </a:cubicBezTo>
                  <a:cubicBezTo>
                    <a:pt x="978408" y="1067467"/>
                    <a:pt x="975169" y="1072801"/>
                    <a:pt x="970788" y="1075563"/>
                  </a:cubicBezTo>
                  <a:cubicBezTo>
                    <a:pt x="974503" y="1080421"/>
                    <a:pt x="978313" y="1085278"/>
                    <a:pt x="982313" y="1089946"/>
                  </a:cubicBezTo>
                  <a:cubicBezTo>
                    <a:pt x="1007269" y="1119473"/>
                    <a:pt x="1035749" y="1161288"/>
                    <a:pt x="1029272" y="1192816"/>
                  </a:cubicBezTo>
                  <a:cubicBezTo>
                    <a:pt x="1027081" y="1203388"/>
                    <a:pt x="1021175" y="1212056"/>
                    <a:pt x="1011650" y="1218628"/>
                  </a:cubicBezTo>
                  <a:cubicBezTo>
                    <a:pt x="1017937" y="1225296"/>
                    <a:pt x="1020985" y="1237202"/>
                    <a:pt x="1023938" y="1248823"/>
                  </a:cubicBezTo>
                  <a:cubicBezTo>
                    <a:pt x="1025843" y="1256157"/>
                    <a:pt x="1027557" y="1263015"/>
                    <a:pt x="1029843" y="1266920"/>
                  </a:cubicBezTo>
                  <a:cubicBezTo>
                    <a:pt x="1032605" y="1271683"/>
                    <a:pt x="1034606" y="1272445"/>
                    <a:pt x="1037749" y="1273493"/>
                  </a:cubicBezTo>
                  <a:cubicBezTo>
                    <a:pt x="1040987" y="1274635"/>
                    <a:pt x="1044988" y="1276064"/>
                    <a:pt x="1049084" y="1281493"/>
                  </a:cubicBezTo>
                  <a:cubicBezTo>
                    <a:pt x="1055942" y="1290447"/>
                    <a:pt x="1061180" y="1298067"/>
                    <a:pt x="1065752" y="1304830"/>
                  </a:cubicBezTo>
                  <a:cubicBezTo>
                    <a:pt x="1081754" y="1328071"/>
                    <a:pt x="1088231" y="1337501"/>
                    <a:pt x="1121950" y="1343692"/>
                  </a:cubicBezTo>
                  <a:lnTo>
                    <a:pt x="1123188" y="877538"/>
                  </a:lnTo>
                  <a:lnTo>
                    <a:pt x="1123188" y="877538"/>
                  </a:lnTo>
                  <a:lnTo>
                    <a:pt x="1123188" y="877538"/>
                  </a:lnTo>
                  <a:lnTo>
                    <a:pt x="1123188" y="877538"/>
                  </a:lnTo>
                  <a:lnTo>
                    <a:pt x="1123188" y="877538"/>
                  </a:lnTo>
                  <a:lnTo>
                    <a:pt x="1123188" y="877538"/>
                  </a:lnTo>
                  <a:lnTo>
                    <a:pt x="1125284" y="318516"/>
                  </a:lnTo>
                  <a:lnTo>
                    <a:pt x="1125284" y="3524"/>
                  </a:lnTo>
                  <a:lnTo>
                    <a:pt x="843534" y="3429"/>
                  </a:lnTo>
                  <a:lnTo>
                    <a:pt x="843534" y="3429"/>
                  </a:lnTo>
                  <a:lnTo>
                    <a:pt x="95" y="0"/>
                  </a:lnTo>
                  <a:lnTo>
                    <a:pt x="0" y="6068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50" name="Freeform: Shape 149">
              <a:extLst>
                <a:ext uri="{FF2B5EF4-FFF2-40B4-BE49-F238E27FC236}">
                  <a16:creationId xmlns:a16="http://schemas.microsoft.com/office/drawing/2014/main" id="{DEFCD4D1-E041-4855-A591-FA68C7084683}"/>
                </a:ext>
              </a:extLst>
            </p:cNvPr>
            <p:cNvSpPr/>
            <p:nvPr/>
          </p:nvSpPr>
          <p:spPr>
            <a:xfrm>
              <a:off x="3108801" y="4357822"/>
              <a:ext cx="9525" cy="9525"/>
            </a:xfrm>
            <a:custGeom>
              <a:avLst/>
              <a:gdLst>
                <a:gd name="connsiteX0" fmla="*/ 0 w 0"/>
                <a:gd name="connsiteY0" fmla="*/ 571 h 0"/>
                <a:gd name="connsiteX1" fmla="*/ 1429 w 0"/>
                <a:gd name="connsiteY1" fmla="*/ 1524 h 0"/>
                <a:gd name="connsiteX2" fmla="*/ 1524 w 0"/>
                <a:gd name="connsiteY2" fmla="*/ 953 h 0"/>
                <a:gd name="connsiteX3" fmla="*/ 1619 w 0"/>
                <a:gd name="connsiteY3" fmla="*/ 0 h 0"/>
                <a:gd name="connsiteX4" fmla="*/ 0 w 0"/>
                <a:gd name="connsiteY4" fmla="*/ 57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571"/>
                  </a:moveTo>
                  <a:cubicBezTo>
                    <a:pt x="476" y="857"/>
                    <a:pt x="953" y="1238"/>
                    <a:pt x="1429" y="1524"/>
                  </a:cubicBezTo>
                  <a:cubicBezTo>
                    <a:pt x="1429" y="1333"/>
                    <a:pt x="1524" y="1143"/>
                    <a:pt x="1524" y="953"/>
                  </a:cubicBezTo>
                  <a:cubicBezTo>
                    <a:pt x="1524" y="667"/>
                    <a:pt x="1619" y="286"/>
                    <a:pt x="1619" y="0"/>
                  </a:cubicBezTo>
                  <a:lnTo>
                    <a:pt x="0" y="5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grpSp>
      <p:grpSp>
        <p:nvGrpSpPr>
          <p:cNvPr id="107" name="Graphic 46">
            <a:extLst>
              <a:ext uri="{FF2B5EF4-FFF2-40B4-BE49-F238E27FC236}">
                <a16:creationId xmlns:a16="http://schemas.microsoft.com/office/drawing/2014/main" id="{A1A4502E-0035-4873-BAAD-C914E9E1620D}"/>
              </a:ext>
            </a:extLst>
          </p:cNvPr>
          <p:cNvGrpSpPr/>
          <p:nvPr/>
        </p:nvGrpSpPr>
        <p:grpSpPr>
          <a:xfrm>
            <a:off x="3841303" y="5577991"/>
            <a:ext cx="522825" cy="606001"/>
            <a:chOff x="3868420" y="4928846"/>
            <a:chExt cx="419100" cy="485775"/>
          </a:xfrm>
          <a:solidFill>
            <a:srgbClr val="788882"/>
          </a:solidFill>
        </p:grpSpPr>
        <p:sp>
          <p:nvSpPr>
            <p:cNvPr id="141" name="Freeform: Shape 140">
              <a:extLst>
                <a:ext uri="{FF2B5EF4-FFF2-40B4-BE49-F238E27FC236}">
                  <a16:creationId xmlns:a16="http://schemas.microsoft.com/office/drawing/2014/main" id="{B9D92F36-DE41-4804-AAC2-7BFA0150884F}"/>
                </a:ext>
              </a:extLst>
            </p:cNvPr>
            <p:cNvSpPr/>
            <p:nvPr/>
          </p:nvSpPr>
          <p:spPr>
            <a:xfrm>
              <a:off x="4184745" y="5394809"/>
              <a:ext cx="9525" cy="9525"/>
            </a:xfrm>
            <a:custGeom>
              <a:avLst/>
              <a:gdLst>
                <a:gd name="connsiteX0" fmla="*/ 0 w 0"/>
                <a:gd name="connsiteY0" fmla="*/ 6382 h 0"/>
                <a:gd name="connsiteX1" fmla="*/ 1238 w 0"/>
                <a:gd name="connsiteY1" fmla="*/ 8191 h 0"/>
                <a:gd name="connsiteX2" fmla="*/ 2667 w 0"/>
                <a:gd name="connsiteY2" fmla="*/ 0 h 0"/>
                <a:gd name="connsiteX3" fmla="*/ 0 w 0"/>
                <a:gd name="connsiteY3" fmla="*/ 6382 h 0"/>
              </a:gdLst>
              <a:ahLst/>
              <a:cxnLst>
                <a:cxn ang="0">
                  <a:pos x="connsiteX0" y="connsiteY0"/>
                </a:cxn>
                <a:cxn ang="0">
                  <a:pos x="connsiteX1" y="connsiteY1"/>
                </a:cxn>
                <a:cxn ang="0">
                  <a:pos x="connsiteX2" y="connsiteY2"/>
                </a:cxn>
                <a:cxn ang="0">
                  <a:pos x="connsiteX3" y="connsiteY3"/>
                </a:cxn>
              </a:cxnLst>
              <a:rect l="l" t="t" r="r" b="b"/>
              <a:pathLst>
                <a:path>
                  <a:moveTo>
                    <a:pt x="0" y="6382"/>
                  </a:moveTo>
                  <a:lnTo>
                    <a:pt x="1238" y="8191"/>
                  </a:lnTo>
                  <a:cubicBezTo>
                    <a:pt x="1905" y="5429"/>
                    <a:pt x="2477" y="2477"/>
                    <a:pt x="2667" y="0"/>
                  </a:cubicBezTo>
                  <a:cubicBezTo>
                    <a:pt x="1429" y="1905"/>
                    <a:pt x="476" y="4001"/>
                    <a:pt x="0" y="638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42" name="Freeform: Shape 141">
              <a:extLst>
                <a:ext uri="{FF2B5EF4-FFF2-40B4-BE49-F238E27FC236}">
                  <a16:creationId xmlns:a16="http://schemas.microsoft.com/office/drawing/2014/main" id="{A9542E7D-996C-4B1A-84E2-B07E1A140C2B}"/>
                </a:ext>
              </a:extLst>
            </p:cNvPr>
            <p:cNvSpPr/>
            <p:nvPr/>
          </p:nvSpPr>
          <p:spPr>
            <a:xfrm>
              <a:off x="3942048" y="5064863"/>
              <a:ext cx="333375" cy="352425"/>
            </a:xfrm>
            <a:custGeom>
              <a:avLst/>
              <a:gdLst>
                <a:gd name="connsiteX0" fmla="*/ 0 w 333375"/>
                <a:gd name="connsiteY0" fmla="*/ 30671 h 352425"/>
                <a:gd name="connsiteX1" fmla="*/ 39148 w 333375"/>
                <a:gd name="connsiteY1" fmla="*/ 125540 h 352425"/>
                <a:gd name="connsiteX2" fmla="*/ 47149 w 333375"/>
                <a:gd name="connsiteY2" fmla="*/ 137827 h 352425"/>
                <a:gd name="connsiteX3" fmla="*/ 86487 w 333375"/>
                <a:gd name="connsiteY3" fmla="*/ 217551 h 352425"/>
                <a:gd name="connsiteX4" fmla="*/ 83629 w 333375"/>
                <a:gd name="connsiteY4" fmla="*/ 222600 h 352425"/>
                <a:gd name="connsiteX5" fmla="*/ 78010 w 333375"/>
                <a:gd name="connsiteY5" fmla="*/ 221171 h 352425"/>
                <a:gd name="connsiteX6" fmla="*/ 76771 w 333375"/>
                <a:gd name="connsiteY6" fmla="*/ 219647 h 352425"/>
                <a:gd name="connsiteX7" fmla="*/ 72676 w 333375"/>
                <a:gd name="connsiteY7" fmla="*/ 221933 h 352425"/>
                <a:gd name="connsiteX8" fmla="*/ 72676 w 333375"/>
                <a:gd name="connsiteY8" fmla="*/ 221933 h 352425"/>
                <a:gd name="connsiteX9" fmla="*/ 68009 w 333375"/>
                <a:gd name="connsiteY9" fmla="*/ 217646 h 352425"/>
                <a:gd name="connsiteX10" fmla="*/ 57912 w 333375"/>
                <a:gd name="connsiteY10" fmla="*/ 201359 h 352425"/>
                <a:gd name="connsiteX11" fmla="*/ 91726 w 333375"/>
                <a:gd name="connsiteY11" fmla="*/ 289751 h 352425"/>
                <a:gd name="connsiteX12" fmla="*/ 101060 w 333375"/>
                <a:gd name="connsiteY12" fmla="*/ 304895 h 352425"/>
                <a:gd name="connsiteX13" fmla="*/ 134684 w 333375"/>
                <a:gd name="connsiteY13" fmla="*/ 353187 h 352425"/>
                <a:gd name="connsiteX14" fmla="*/ 135636 w 333375"/>
                <a:gd name="connsiteY14" fmla="*/ 353187 h 352425"/>
                <a:gd name="connsiteX15" fmla="*/ 175260 w 333375"/>
                <a:gd name="connsiteY15" fmla="*/ 354616 h 352425"/>
                <a:gd name="connsiteX16" fmla="*/ 204692 w 333375"/>
                <a:gd name="connsiteY16" fmla="*/ 356330 h 352425"/>
                <a:gd name="connsiteX17" fmla="*/ 212979 w 333375"/>
                <a:gd name="connsiteY17" fmla="*/ 341376 h 352425"/>
                <a:gd name="connsiteX18" fmla="*/ 210598 w 333375"/>
                <a:gd name="connsiteY18" fmla="*/ 310229 h 352425"/>
                <a:gd name="connsiteX19" fmla="*/ 210312 w 333375"/>
                <a:gd name="connsiteY19" fmla="*/ 304895 h 352425"/>
                <a:gd name="connsiteX20" fmla="*/ 215170 w 333375"/>
                <a:gd name="connsiteY20" fmla="*/ 302609 h 352425"/>
                <a:gd name="connsiteX21" fmla="*/ 220980 w 333375"/>
                <a:gd name="connsiteY21" fmla="*/ 304133 h 352425"/>
                <a:gd name="connsiteX22" fmla="*/ 226504 w 333375"/>
                <a:gd name="connsiteY22" fmla="*/ 305181 h 352425"/>
                <a:gd name="connsiteX23" fmla="*/ 230696 w 333375"/>
                <a:gd name="connsiteY23" fmla="*/ 307086 h 352425"/>
                <a:gd name="connsiteX24" fmla="*/ 231362 w 333375"/>
                <a:gd name="connsiteY24" fmla="*/ 311563 h 352425"/>
                <a:gd name="connsiteX25" fmla="*/ 231077 w 333375"/>
                <a:gd name="connsiteY25" fmla="*/ 312896 h 352425"/>
                <a:gd name="connsiteX26" fmla="*/ 239554 w 333375"/>
                <a:gd name="connsiteY26" fmla="*/ 315087 h 352425"/>
                <a:gd name="connsiteX27" fmla="*/ 237363 w 333375"/>
                <a:gd name="connsiteY27" fmla="*/ 290513 h 352425"/>
                <a:gd name="connsiteX28" fmla="*/ 237077 w 333375"/>
                <a:gd name="connsiteY28" fmla="*/ 289179 h 352425"/>
                <a:gd name="connsiteX29" fmla="*/ 239459 w 333375"/>
                <a:gd name="connsiteY29" fmla="*/ 284702 h 352425"/>
                <a:gd name="connsiteX30" fmla="*/ 244221 w 333375"/>
                <a:gd name="connsiteY30" fmla="*/ 284702 h 352425"/>
                <a:gd name="connsiteX31" fmla="*/ 253841 w 333375"/>
                <a:gd name="connsiteY31" fmla="*/ 272225 h 352425"/>
                <a:gd name="connsiteX32" fmla="*/ 256794 w 333375"/>
                <a:gd name="connsiteY32" fmla="*/ 272510 h 352425"/>
                <a:gd name="connsiteX33" fmla="*/ 262414 w 333375"/>
                <a:gd name="connsiteY33" fmla="*/ 265652 h 352425"/>
                <a:gd name="connsiteX34" fmla="*/ 293656 w 333375"/>
                <a:gd name="connsiteY34" fmla="*/ 266319 h 352425"/>
                <a:gd name="connsiteX35" fmla="*/ 298990 w 333375"/>
                <a:gd name="connsiteY35" fmla="*/ 248793 h 352425"/>
                <a:gd name="connsiteX36" fmla="*/ 302038 w 333375"/>
                <a:gd name="connsiteY36" fmla="*/ 240125 h 352425"/>
                <a:gd name="connsiteX37" fmla="*/ 303562 w 333375"/>
                <a:gd name="connsiteY37" fmla="*/ 229172 h 352425"/>
                <a:gd name="connsiteX38" fmla="*/ 332232 w 333375"/>
                <a:gd name="connsiteY38" fmla="*/ 151924 h 352425"/>
                <a:gd name="connsiteX39" fmla="*/ 334899 w 333375"/>
                <a:gd name="connsiteY39" fmla="*/ 151638 h 352425"/>
                <a:gd name="connsiteX40" fmla="*/ 333185 w 333375"/>
                <a:gd name="connsiteY40" fmla="*/ 86487 h 352425"/>
                <a:gd name="connsiteX41" fmla="*/ 332994 w 333375"/>
                <a:gd name="connsiteY41" fmla="*/ 48197 h 352425"/>
                <a:gd name="connsiteX42" fmla="*/ 334899 w 333375"/>
                <a:gd name="connsiteY42" fmla="*/ 33528 h 352425"/>
                <a:gd name="connsiteX43" fmla="*/ 328994 w 333375"/>
                <a:gd name="connsiteY43" fmla="*/ 17050 h 352425"/>
                <a:gd name="connsiteX44" fmla="*/ 308038 w 333375"/>
                <a:gd name="connsiteY44" fmla="*/ 12383 h 352425"/>
                <a:gd name="connsiteX45" fmla="*/ 278987 w 333375"/>
                <a:gd name="connsiteY45" fmla="*/ 16764 h 352425"/>
                <a:gd name="connsiteX46" fmla="*/ 222504 w 333375"/>
                <a:gd name="connsiteY46" fmla="*/ 36195 h 352425"/>
                <a:gd name="connsiteX47" fmla="*/ 213265 w 333375"/>
                <a:gd name="connsiteY47" fmla="*/ 35624 h 352425"/>
                <a:gd name="connsiteX48" fmla="*/ 221837 w 333375"/>
                <a:gd name="connsiteY48" fmla="*/ 62770 h 352425"/>
                <a:gd name="connsiteX49" fmla="*/ 220028 w 333375"/>
                <a:gd name="connsiteY49" fmla="*/ 68961 h 352425"/>
                <a:gd name="connsiteX50" fmla="*/ 213741 w 333375"/>
                <a:gd name="connsiteY50" fmla="*/ 67723 h 352425"/>
                <a:gd name="connsiteX51" fmla="*/ 190024 w 333375"/>
                <a:gd name="connsiteY51" fmla="*/ 45530 h 352425"/>
                <a:gd name="connsiteX52" fmla="*/ 184976 w 333375"/>
                <a:gd name="connsiteY52" fmla="*/ 57817 h 352425"/>
                <a:gd name="connsiteX53" fmla="*/ 182499 w 333375"/>
                <a:gd name="connsiteY53" fmla="*/ 61341 h 352425"/>
                <a:gd name="connsiteX54" fmla="*/ 178213 w 333375"/>
                <a:gd name="connsiteY54" fmla="*/ 61436 h 352425"/>
                <a:gd name="connsiteX55" fmla="*/ 62675 w 333375"/>
                <a:gd name="connsiteY55" fmla="*/ 18288 h 352425"/>
                <a:gd name="connsiteX56" fmla="*/ 7620 w 333375"/>
                <a:gd name="connsiteY56" fmla="*/ 0 h 352425"/>
                <a:gd name="connsiteX57" fmla="*/ 3715 w 333375"/>
                <a:gd name="connsiteY57" fmla="*/ 16002 h 352425"/>
                <a:gd name="connsiteX58" fmla="*/ 0 w 333375"/>
                <a:gd name="connsiteY58" fmla="*/ 30671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3375" h="352425">
                  <a:moveTo>
                    <a:pt x="0" y="30671"/>
                  </a:moveTo>
                  <a:cubicBezTo>
                    <a:pt x="0" y="63627"/>
                    <a:pt x="29432" y="110204"/>
                    <a:pt x="39148" y="125540"/>
                  </a:cubicBezTo>
                  <a:cubicBezTo>
                    <a:pt x="41529" y="129350"/>
                    <a:pt x="44291" y="133445"/>
                    <a:pt x="47149" y="137827"/>
                  </a:cubicBezTo>
                  <a:cubicBezTo>
                    <a:pt x="63151" y="162211"/>
                    <a:pt x="83058" y="192596"/>
                    <a:pt x="86487" y="217551"/>
                  </a:cubicBezTo>
                  <a:cubicBezTo>
                    <a:pt x="86773" y="219647"/>
                    <a:pt x="85630" y="221742"/>
                    <a:pt x="83629" y="222600"/>
                  </a:cubicBezTo>
                  <a:cubicBezTo>
                    <a:pt x="81629" y="223457"/>
                    <a:pt x="79343" y="222885"/>
                    <a:pt x="78010" y="221171"/>
                  </a:cubicBezTo>
                  <a:cubicBezTo>
                    <a:pt x="77534" y="220599"/>
                    <a:pt x="77153" y="220123"/>
                    <a:pt x="76771" y="219647"/>
                  </a:cubicBezTo>
                  <a:cubicBezTo>
                    <a:pt x="75914" y="220980"/>
                    <a:pt x="74390" y="221933"/>
                    <a:pt x="72676" y="221933"/>
                  </a:cubicBezTo>
                  <a:cubicBezTo>
                    <a:pt x="72676" y="221933"/>
                    <a:pt x="72676" y="221933"/>
                    <a:pt x="72676" y="221933"/>
                  </a:cubicBezTo>
                  <a:cubicBezTo>
                    <a:pt x="70295" y="221933"/>
                    <a:pt x="68199" y="220123"/>
                    <a:pt x="68009" y="217646"/>
                  </a:cubicBezTo>
                  <a:cubicBezTo>
                    <a:pt x="67342" y="211646"/>
                    <a:pt x="63151" y="206312"/>
                    <a:pt x="57912" y="201359"/>
                  </a:cubicBezTo>
                  <a:cubicBezTo>
                    <a:pt x="65056" y="236220"/>
                    <a:pt x="76962" y="267272"/>
                    <a:pt x="91726" y="289751"/>
                  </a:cubicBezTo>
                  <a:cubicBezTo>
                    <a:pt x="94107" y="293275"/>
                    <a:pt x="97346" y="298704"/>
                    <a:pt x="101060" y="304895"/>
                  </a:cubicBezTo>
                  <a:cubicBezTo>
                    <a:pt x="110776" y="320993"/>
                    <a:pt x="126587" y="347377"/>
                    <a:pt x="134684" y="353187"/>
                  </a:cubicBezTo>
                  <a:cubicBezTo>
                    <a:pt x="135064" y="353187"/>
                    <a:pt x="135350" y="353187"/>
                    <a:pt x="135636" y="353187"/>
                  </a:cubicBezTo>
                  <a:cubicBezTo>
                    <a:pt x="143256" y="353187"/>
                    <a:pt x="167926" y="354235"/>
                    <a:pt x="175260" y="354616"/>
                  </a:cubicBezTo>
                  <a:cubicBezTo>
                    <a:pt x="191357" y="355378"/>
                    <a:pt x="199930" y="355759"/>
                    <a:pt x="204692" y="356330"/>
                  </a:cubicBezTo>
                  <a:cubicBezTo>
                    <a:pt x="208312" y="353949"/>
                    <a:pt x="211264" y="348710"/>
                    <a:pt x="212979" y="341376"/>
                  </a:cubicBezTo>
                  <a:cubicBezTo>
                    <a:pt x="215837" y="328803"/>
                    <a:pt x="214027" y="314897"/>
                    <a:pt x="210598" y="310229"/>
                  </a:cubicBezTo>
                  <a:cubicBezTo>
                    <a:pt x="209455" y="308705"/>
                    <a:pt x="209360" y="306610"/>
                    <a:pt x="210312" y="304895"/>
                  </a:cubicBezTo>
                  <a:cubicBezTo>
                    <a:pt x="211360" y="303276"/>
                    <a:pt x="213265" y="302419"/>
                    <a:pt x="215170" y="302609"/>
                  </a:cubicBezTo>
                  <a:cubicBezTo>
                    <a:pt x="217456" y="302991"/>
                    <a:pt x="219266" y="303562"/>
                    <a:pt x="220980" y="304133"/>
                  </a:cubicBezTo>
                  <a:cubicBezTo>
                    <a:pt x="223076" y="304800"/>
                    <a:pt x="224504" y="305276"/>
                    <a:pt x="226504" y="305181"/>
                  </a:cubicBezTo>
                  <a:cubicBezTo>
                    <a:pt x="228314" y="305086"/>
                    <a:pt x="229743" y="305753"/>
                    <a:pt x="230696" y="307086"/>
                  </a:cubicBezTo>
                  <a:cubicBezTo>
                    <a:pt x="231648" y="308420"/>
                    <a:pt x="231934" y="310039"/>
                    <a:pt x="231362" y="311563"/>
                  </a:cubicBezTo>
                  <a:cubicBezTo>
                    <a:pt x="231077" y="312325"/>
                    <a:pt x="231077" y="312801"/>
                    <a:pt x="231077" y="312896"/>
                  </a:cubicBezTo>
                  <a:cubicBezTo>
                    <a:pt x="231077" y="312896"/>
                    <a:pt x="232315" y="314611"/>
                    <a:pt x="239554" y="315087"/>
                  </a:cubicBezTo>
                  <a:cubicBezTo>
                    <a:pt x="239839" y="314325"/>
                    <a:pt x="241363" y="307848"/>
                    <a:pt x="237363" y="290513"/>
                  </a:cubicBezTo>
                  <a:cubicBezTo>
                    <a:pt x="237268" y="290322"/>
                    <a:pt x="237172" y="289370"/>
                    <a:pt x="237077" y="289179"/>
                  </a:cubicBezTo>
                  <a:cubicBezTo>
                    <a:pt x="236982" y="287369"/>
                    <a:pt x="237839" y="285560"/>
                    <a:pt x="239459" y="284702"/>
                  </a:cubicBezTo>
                  <a:cubicBezTo>
                    <a:pt x="240983" y="283845"/>
                    <a:pt x="242792" y="283845"/>
                    <a:pt x="244221" y="284702"/>
                  </a:cubicBezTo>
                  <a:cubicBezTo>
                    <a:pt x="247079" y="276701"/>
                    <a:pt x="249555" y="272796"/>
                    <a:pt x="253841" y="272225"/>
                  </a:cubicBezTo>
                  <a:cubicBezTo>
                    <a:pt x="254889" y="272129"/>
                    <a:pt x="255842" y="272225"/>
                    <a:pt x="256794" y="272510"/>
                  </a:cubicBezTo>
                  <a:cubicBezTo>
                    <a:pt x="258032" y="269653"/>
                    <a:pt x="260033" y="267272"/>
                    <a:pt x="262414" y="265652"/>
                  </a:cubicBezTo>
                  <a:cubicBezTo>
                    <a:pt x="270129" y="260033"/>
                    <a:pt x="283464" y="259652"/>
                    <a:pt x="293656" y="266319"/>
                  </a:cubicBezTo>
                  <a:cubicBezTo>
                    <a:pt x="294037" y="260985"/>
                    <a:pt x="296704" y="254603"/>
                    <a:pt x="298990" y="248793"/>
                  </a:cubicBezTo>
                  <a:cubicBezTo>
                    <a:pt x="300323" y="245459"/>
                    <a:pt x="301752" y="241935"/>
                    <a:pt x="302038" y="240125"/>
                  </a:cubicBezTo>
                  <a:cubicBezTo>
                    <a:pt x="302514" y="237744"/>
                    <a:pt x="302990" y="233839"/>
                    <a:pt x="303562" y="229172"/>
                  </a:cubicBezTo>
                  <a:cubicBezTo>
                    <a:pt x="307658" y="195834"/>
                    <a:pt x="313563" y="159639"/>
                    <a:pt x="332232" y="151924"/>
                  </a:cubicBezTo>
                  <a:cubicBezTo>
                    <a:pt x="333089" y="151543"/>
                    <a:pt x="333946" y="151448"/>
                    <a:pt x="334899" y="151638"/>
                  </a:cubicBezTo>
                  <a:cubicBezTo>
                    <a:pt x="332994" y="130778"/>
                    <a:pt x="333089" y="108299"/>
                    <a:pt x="333185" y="86487"/>
                  </a:cubicBezTo>
                  <a:cubicBezTo>
                    <a:pt x="333280" y="73724"/>
                    <a:pt x="333280" y="60579"/>
                    <a:pt x="332994" y="48197"/>
                  </a:cubicBezTo>
                  <a:cubicBezTo>
                    <a:pt x="332804" y="41624"/>
                    <a:pt x="333946" y="37148"/>
                    <a:pt x="334899" y="33528"/>
                  </a:cubicBezTo>
                  <a:cubicBezTo>
                    <a:pt x="336423" y="27623"/>
                    <a:pt x="336995" y="25432"/>
                    <a:pt x="328994" y="17050"/>
                  </a:cubicBezTo>
                  <a:cubicBezTo>
                    <a:pt x="318135" y="5620"/>
                    <a:pt x="314706" y="7906"/>
                    <a:pt x="308038" y="12383"/>
                  </a:cubicBezTo>
                  <a:cubicBezTo>
                    <a:pt x="301752" y="16574"/>
                    <a:pt x="293370" y="22193"/>
                    <a:pt x="278987" y="16764"/>
                  </a:cubicBezTo>
                  <a:cubicBezTo>
                    <a:pt x="267081" y="39243"/>
                    <a:pt x="243459" y="37624"/>
                    <a:pt x="222504" y="36195"/>
                  </a:cubicBezTo>
                  <a:cubicBezTo>
                    <a:pt x="219361" y="36005"/>
                    <a:pt x="216313" y="35814"/>
                    <a:pt x="213265" y="35624"/>
                  </a:cubicBezTo>
                  <a:cubicBezTo>
                    <a:pt x="214884" y="45339"/>
                    <a:pt x="217932" y="54959"/>
                    <a:pt x="221837" y="62770"/>
                  </a:cubicBezTo>
                  <a:cubicBezTo>
                    <a:pt x="222980" y="64961"/>
                    <a:pt x="222218" y="67628"/>
                    <a:pt x="220028" y="68961"/>
                  </a:cubicBezTo>
                  <a:cubicBezTo>
                    <a:pt x="217932" y="70199"/>
                    <a:pt x="215170" y="69723"/>
                    <a:pt x="213741" y="67723"/>
                  </a:cubicBezTo>
                  <a:cubicBezTo>
                    <a:pt x="198406" y="47054"/>
                    <a:pt x="192310" y="45053"/>
                    <a:pt x="190024" y="45530"/>
                  </a:cubicBezTo>
                  <a:cubicBezTo>
                    <a:pt x="188500" y="45911"/>
                    <a:pt x="186214" y="49340"/>
                    <a:pt x="184976" y="57817"/>
                  </a:cubicBezTo>
                  <a:cubicBezTo>
                    <a:pt x="184785" y="59341"/>
                    <a:pt x="183833" y="60579"/>
                    <a:pt x="182499" y="61341"/>
                  </a:cubicBezTo>
                  <a:cubicBezTo>
                    <a:pt x="181166" y="62008"/>
                    <a:pt x="179546" y="62103"/>
                    <a:pt x="178213" y="61436"/>
                  </a:cubicBezTo>
                  <a:cubicBezTo>
                    <a:pt x="142494" y="43910"/>
                    <a:pt x="101918" y="30861"/>
                    <a:pt x="62675" y="18288"/>
                  </a:cubicBezTo>
                  <a:cubicBezTo>
                    <a:pt x="43434" y="12097"/>
                    <a:pt x="25146" y="6287"/>
                    <a:pt x="7620" y="0"/>
                  </a:cubicBezTo>
                  <a:cubicBezTo>
                    <a:pt x="7525" y="6287"/>
                    <a:pt x="5525" y="11335"/>
                    <a:pt x="3715" y="16002"/>
                  </a:cubicBezTo>
                  <a:cubicBezTo>
                    <a:pt x="1714" y="20574"/>
                    <a:pt x="0" y="25051"/>
                    <a:pt x="0" y="306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43" name="Freeform: Shape 142">
              <a:extLst>
                <a:ext uri="{FF2B5EF4-FFF2-40B4-BE49-F238E27FC236}">
                  <a16:creationId xmlns:a16="http://schemas.microsoft.com/office/drawing/2014/main" id="{25B8E074-30B3-4B28-914E-D683DFB6DAAF}"/>
                </a:ext>
              </a:extLst>
            </p:cNvPr>
            <p:cNvSpPr/>
            <p:nvPr/>
          </p:nvSpPr>
          <p:spPr>
            <a:xfrm>
              <a:off x="4228846" y="5342326"/>
              <a:ext cx="19050" cy="19050"/>
            </a:xfrm>
            <a:custGeom>
              <a:avLst/>
              <a:gdLst>
                <a:gd name="connsiteX0" fmla="*/ 0 w 19050"/>
                <a:gd name="connsiteY0" fmla="*/ 16383 h 19050"/>
                <a:gd name="connsiteX1" fmla="*/ 3620 w 19050"/>
                <a:gd name="connsiteY1" fmla="*/ 21146 h 19050"/>
                <a:gd name="connsiteX2" fmla="*/ 6667 w 19050"/>
                <a:gd name="connsiteY2" fmla="*/ 25146 h 19050"/>
                <a:gd name="connsiteX3" fmla="*/ 8763 w 19050"/>
                <a:gd name="connsiteY3" fmla="*/ 20479 h 19050"/>
                <a:gd name="connsiteX4" fmla="*/ 12287 w 19050"/>
                <a:gd name="connsiteY4" fmla="*/ 16383 h 19050"/>
                <a:gd name="connsiteX5" fmla="*/ 17335 w 19050"/>
                <a:gd name="connsiteY5" fmla="*/ 18288 h 19050"/>
                <a:gd name="connsiteX6" fmla="*/ 17812 w 19050"/>
                <a:gd name="connsiteY6" fmla="*/ 19050 h 19050"/>
                <a:gd name="connsiteX7" fmla="*/ 19526 w 19050"/>
                <a:gd name="connsiteY7" fmla="*/ 4953 h 19050"/>
                <a:gd name="connsiteX8" fmla="*/ 19907 w 19050"/>
                <a:gd name="connsiteY8" fmla="*/ 1715 h 19050"/>
                <a:gd name="connsiteX9" fmla="*/ 16859 w 19050"/>
                <a:gd name="connsiteY9" fmla="*/ 0 h 19050"/>
                <a:gd name="connsiteX10" fmla="*/ 17431 w 19050"/>
                <a:gd name="connsiteY10" fmla="*/ 7620 h 19050"/>
                <a:gd name="connsiteX11" fmla="*/ 762 w 19050"/>
                <a:gd name="connsiteY11" fmla="*/ 16193 h 19050"/>
                <a:gd name="connsiteX12" fmla="*/ 0 w 19050"/>
                <a:gd name="connsiteY12" fmla="*/ 1638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 h="19050">
                  <a:moveTo>
                    <a:pt x="0" y="16383"/>
                  </a:moveTo>
                  <a:cubicBezTo>
                    <a:pt x="1238" y="17907"/>
                    <a:pt x="2476" y="19526"/>
                    <a:pt x="3620" y="21146"/>
                  </a:cubicBezTo>
                  <a:cubicBezTo>
                    <a:pt x="4477" y="22384"/>
                    <a:pt x="5715" y="24003"/>
                    <a:pt x="6667" y="25146"/>
                  </a:cubicBezTo>
                  <a:cubicBezTo>
                    <a:pt x="7906" y="24003"/>
                    <a:pt x="8572" y="22574"/>
                    <a:pt x="8763" y="20479"/>
                  </a:cubicBezTo>
                  <a:cubicBezTo>
                    <a:pt x="8954" y="18479"/>
                    <a:pt x="10382" y="16859"/>
                    <a:pt x="12287" y="16383"/>
                  </a:cubicBezTo>
                  <a:cubicBezTo>
                    <a:pt x="14192" y="15907"/>
                    <a:pt x="16192" y="16669"/>
                    <a:pt x="17335" y="18288"/>
                  </a:cubicBezTo>
                  <a:lnTo>
                    <a:pt x="17812" y="19050"/>
                  </a:lnTo>
                  <a:cubicBezTo>
                    <a:pt x="18574" y="14097"/>
                    <a:pt x="19145" y="8001"/>
                    <a:pt x="19526" y="4953"/>
                  </a:cubicBezTo>
                  <a:cubicBezTo>
                    <a:pt x="19621" y="3715"/>
                    <a:pt x="19717" y="2667"/>
                    <a:pt x="19907" y="1715"/>
                  </a:cubicBezTo>
                  <a:cubicBezTo>
                    <a:pt x="19050" y="1238"/>
                    <a:pt x="17812" y="571"/>
                    <a:pt x="16859" y="0"/>
                  </a:cubicBezTo>
                  <a:cubicBezTo>
                    <a:pt x="17907" y="2286"/>
                    <a:pt x="18383" y="4953"/>
                    <a:pt x="17431" y="7620"/>
                  </a:cubicBezTo>
                  <a:cubicBezTo>
                    <a:pt x="15240" y="13716"/>
                    <a:pt x="7525" y="15050"/>
                    <a:pt x="762" y="16193"/>
                  </a:cubicBezTo>
                  <a:cubicBezTo>
                    <a:pt x="571" y="16383"/>
                    <a:pt x="286" y="16383"/>
                    <a:pt x="0" y="1638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44" name="Freeform: Shape 143">
              <a:extLst>
                <a:ext uri="{FF2B5EF4-FFF2-40B4-BE49-F238E27FC236}">
                  <a16:creationId xmlns:a16="http://schemas.microsoft.com/office/drawing/2014/main" id="{764F14AF-20EE-4B88-87F0-95A83A683942}"/>
                </a:ext>
              </a:extLst>
            </p:cNvPr>
            <p:cNvSpPr/>
            <p:nvPr/>
          </p:nvSpPr>
          <p:spPr>
            <a:xfrm>
              <a:off x="3868420" y="4928846"/>
              <a:ext cx="9525" cy="47625"/>
            </a:xfrm>
            <a:custGeom>
              <a:avLst/>
              <a:gdLst>
                <a:gd name="connsiteX0" fmla="*/ 0 w 9525"/>
                <a:gd name="connsiteY0" fmla="*/ 29147 h 47625"/>
                <a:gd name="connsiteX1" fmla="*/ 2953 w 9525"/>
                <a:gd name="connsiteY1" fmla="*/ 31909 h 47625"/>
                <a:gd name="connsiteX2" fmla="*/ 5620 w 9525"/>
                <a:gd name="connsiteY2" fmla="*/ 51054 h 47625"/>
                <a:gd name="connsiteX3" fmla="*/ 13525 w 9525"/>
                <a:gd name="connsiteY3" fmla="*/ 38958 h 47625"/>
                <a:gd name="connsiteX4" fmla="*/ 8382 w 9525"/>
                <a:gd name="connsiteY4" fmla="*/ 0 h 47625"/>
                <a:gd name="connsiteX5" fmla="*/ 4667 w 9525"/>
                <a:gd name="connsiteY5" fmla="*/ 11335 h 47625"/>
                <a:gd name="connsiteX6" fmla="*/ 0 w 9525"/>
                <a:gd name="connsiteY6" fmla="*/ 2914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0" y="29147"/>
                  </a:moveTo>
                  <a:cubicBezTo>
                    <a:pt x="1143" y="29813"/>
                    <a:pt x="2191" y="30766"/>
                    <a:pt x="2953" y="31909"/>
                  </a:cubicBezTo>
                  <a:cubicBezTo>
                    <a:pt x="6572" y="36957"/>
                    <a:pt x="6382" y="45339"/>
                    <a:pt x="5620" y="51054"/>
                  </a:cubicBezTo>
                  <a:cubicBezTo>
                    <a:pt x="10096" y="49149"/>
                    <a:pt x="12573" y="42386"/>
                    <a:pt x="13525" y="38958"/>
                  </a:cubicBezTo>
                  <a:cubicBezTo>
                    <a:pt x="17526" y="25432"/>
                    <a:pt x="15716" y="7620"/>
                    <a:pt x="8382" y="0"/>
                  </a:cubicBezTo>
                  <a:cubicBezTo>
                    <a:pt x="7429" y="3905"/>
                    <a:pt x="6001" y="7716"/>
                    <a:pt x="4667" y="11335"/>
                  </a:cubicBezTo>
                  <a:cubicBezTo>
                    <a:pt x="2381" y="17145"/>
                    <a:pt x="286" y="22670"/>
                    <a:pt x="0" y="291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45" name="Freeform: Shape 144">
              <a:extLst>
                <a:ext uri="{FF2B5EF4-FFF2-40B4-BE49-F238E27FC236}">
                  <a16:creationId xmlns:a16="http://schemas.microsoft.com/office/drawing/2014/main" id="{998DE380-931A-4E9E-BAC2-0A4BC266E416}"/>
                </a:ext>
              </a:extLst>
            </p:cNvPr>
            <p:cNvSpPr/>
            <p:nvPr/>
          </p:nvSpPr>
          <p:spPr>
            <a:xfrm>
              <a:off x="4262660" y="5016156"/>
              <a:ext cx="28575" cy="9525"/>
            </a:xfrm>
            <a:custGeom>
              <a:avLst/>
              <a:gdLst>
                <a:gd name="connsiteX0" fmla="*/ 25908 w 28575"/>
                <a:gd name="connsiteY0" fmla="*/ 7749 h 0"/>
                <a:gd name="connsiteX1" fmla="*/ 29432 w 28575"/>
                <a:gd name="connsiteY1" fmla="*/ 4416 h 0"/>
                <a:gd name="connsiteX2" fmla="*/ 9525 w 28575"/>
                <a:gd name="connsiteY2" fmla="*/ 130 h 0"/>
                <a:gd name="connsiteX3" fmla="*/ 0 w 28575"/>
                <a:gd name="connsiteY3" fmla="*/ 2701 h 0"/>
                <a:gd name="connsiteX4" fmla="*/ 8096 w 28575"/>
                <a:gd name="connsiteY4" fmla="*/ 2511 h 0"/>
                <a:gd name="connsiteX5" fmla="*/ 13240 w 28575"/>
                <a:gd name="connsiteY5" fmla="*/ 2225 h 0"/>
                <a:gd name="connsiteX6" fmla="*/ 25908 w 28575"/>
                <a:gd name="connsiteY6" fmla="*/ 774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a:moveTo>
                    <a:pt x="25908" y="7749"/>
                  </a:moveTo>
                  <a:cubicBezTo>
                    <a:pt x="29051" y="5654"/>
                    <a:pt x="29432" y="4416"/>
                    <a:pt x="29432" y="4416"/>
                  </a:cubicBezTo>
                  <a:cubicBezTo>
                    <a:pt x="28765" y="2892"/>
                    <a:pt x="20193" y="-728"/>
                    <a:pt x="9525" y="130"/>
                  </a:cubicBezTo>
                  <a:cubicBezTo>
                    <a:pt x="6191" y="415"/>
                    <a:pt x="2572" y="1177"/>
                    <a:pt x="0" y="2701"/>
                  </a:cubicBezTo>
                  <a:cubicBezTo>
                    <a:pt x="2667" y="2987"/>
                    <a:pt x="5334" y="2797"/>
                    <a:pt x="8096" y="2511"/>
                  </a:cubicBezTo>
                  <a:cubicBezTo>
                    <a:pt x="9715" y="2320"/>
                    <a:pt x="11525" y="2225"/>
                    <a:pt x="13240" y="2225"/>
                  </a:cubicBezTo>
                  <a:cubicBezTo>
                    <a:pt x="17717" y="2225"/>
                    <a:pt x="22288" y="3177"/>
                    <a:pt x="25908" y="77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sp>
          <p:nvSpPr>
            <p:cNvPr id="146" name="Freeform: Shape 145">
              <a:extLst>
                <a:ext uri="{FF2B5EF4-FFF2-40B4-BE49-F238E27FC236}">
                  <a16:creationId xmlns:a16="http://schemas.microsoft.com/office/drawing/2014/main" id="{CB9F7A54-90B2-41A6-A730-B7E29A875BCD}"/>
                </a:ext>
              </a:extLst>
            </p:cNvPr>
            <p:cNvSpPr/>
            <p:nvPr/>
          </p:nvSpPr>
          <p:spPr>
            <a:xfrm>
              <a:off x="4244753" y="4946562"/>
              <a:ext cx="28575" cy="47625"/>
            </a:xfrm>
            <a:custGeom>
              <a:avLst/>
              <a:gdLst>
                <a:gd name="connsiteX0" fmla="*/ 33814 w 28575"/>
                <a:gd name="connsiteY0" fmla="*/ 46006 h 47625"/>
                <a:gd name="connsiteX1" fmla="*/ 33814 w 28575"/>
                <a:gd name="connsiteY1" fmla="*/ 45529 h 47625"/>
                <a:gd name="connsiteX2" fmla="*/ 30099 w 28575"/>
                <a:gd name="connsiteY2" fmla="*/ 44672 h 47625"/>
                <a:gd name="connsiteX3" fmla="*/ 26861 w 28575"/>
                <a:gd name="connsiteY3" fmla="*/ 41624 h 47625"/>
                <a:gd name="connsiteX4" fmla="*/ 27527 w 28575"/>
                <a:gd name="connsiteY4" fmla="*/ 37243 h 47625"/>
                <a:gd name="connsiteX5" fmla="*/ 9335 w 28575"/>
                <a:gd name="connsiteY5" fmla="*/ 3143 h 47625"/>
                <a:gd name="connsiteX6" fmla="*/ 5715 w 28575"/>
                <a:gd name="connsiteY6" fmla="*/ 0 h 47625"/>
                <a:gd name="connsiteX7" fmla="*/ 0 w 28575"/>
                <a:gd name="connsiteY7" fmla="*/ 8191 h 47625"/>
                <a:gd name="connsiteX8" fmla="*/ 22384 w 28575"/>
                <a:gd name="connsiteY8" fmla="*/ 51054 h 47625"/>
                <a:gd name="connsiteX9" fmla="*/ 33814 w 28575"/>
                <a:gd name="connsiteY9" fmla="*/ 4600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47625">
                  <a:moveTo>
                    <a:pt x="33814" y="46006"/>
                  </a:moveTo>
                  <a:cubicBezTo>
                    <a:pt x="33814" y="45815"/>
                    <a:pt x="33814" y="45720"/>
                    <a:pt x="33814" y="45529"/>
                  </a:cubicBezTo>
                  <a:cubicBezTo>
                    <a:pt x="32576" y="45339"/>
                    <a:pt x="31433" y="45053"/>
                    <a:pt x="30099" y="44672"/>
                  </a:cubicBezTo>
                  <a:cubicBezTo>
                    <a:pt x="28575" y="44291"/>
                    <a:pt x="27432" y="43148"/>
                    <a:pt x="26861" y="41624"/>
                  </a:cubicBezTo>
                  <a:cubicBezTo>
                    <a:pt x="26384" y="40196"/>
                    <a:pt x="26575" y="38481"/>
                    <a:pt x="27527" y="37243"/>
                  </a:cubicBezTo>
                  <a:cubicBezTo>
                    <a:pt x="35052" y="26861"/>
                    <a:pt x="24765" y="16573"/>
                    <a:pt x="9335" y="3143"/>
                  </a:cubicBezTo>
                  <a:cubicBezTo>
                    <a:pt x="8096" y="2096"/>
                    <a:pt x="6858" y="1048"/>
                    <a:pt x="5715" y="0"/>
                  </a:cubicBezTo>
                  <a:cubicBezTo>
                    <a:pt x="4286" y="3048"/>
                    <a:pt x="2572" y="5810"/>
                    <a:pt x="0" y="8191"/>
                  </a:cubicBezTo>
                  <a:cubicBezTo>
                    <a:pt x="7334" y="18479"/>
                    <a:pt x="17812" y="40862"/>
                    <a:pt x="22384" y="51054"/>
                  </a:cubicBezTo>
                  <a:cubicBezTo>
                    <a:pt x="27527" y="48578"/>
                    <a:pt x="31242" y="46958"/>
                    <a:pt x="33814" y="460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a:ea typeface="+mn-ea"/>
                <a:cs typeface="+mn-cs"/>
              </a:endParaRPr>
            </a:p>
          </p:txBody>
        </p:sp>
      </p:grpSp>
      <p:sp>
        <p:nvSpPr>
          <p:cNvPr id="108" name="Oval 107">
            <a:extLst>
              <a:ext uri="{FF2B5EF4-FFF2-40B4-BE49-F238E27FC236}">
                <a16:creationId xmlns:a16="http://schemas.microsoft.com/office/drawing/2014/main" id="{9C5728C8-FFAA-4221-901B-79D332D4CD6C}"/>
              </a:ext>
            </a:extLst>
          </p:cNvPr>
          <p:cNvSpPr/>
          <p:nvPr/>
        </p:nvSpPr>
        <p:spPr>
          <a:xfrm>
            <a:off x="559614" y="4423796"/>
            <a:ext cx="46023" cy="460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09" name="TextBox 108">
            <a:extLst>
              <a:ext uri="{FF2B5EF4-FFF2-40B4-BE49-F238E27FC236}">
                <a16:creationId xmlns:a16="http://schemas.microsoft.com/office/drawing/2014/main" id="{D86605A8-9F87-4709-ABF8-ED1F3F92E37B}"/>
              </a:ext>
            </a:extLst>
          </p:cNvPr>
          <p:cNvSpPr txBox="1"/>
          <p:nvPr/>
        </p:nvSpPr>
        <p:spPr>
          <a:xfrm>
            <a:off x="27096" y="4337336"/>
            <a:ext cx="43152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U Sans BETA Display" pitchFamily="2" charset="0"/>
                <a:ea typeface="+mn-ea"/>
                <a:cs typeface="+mn-cs"/>
              </a:rPr>
              <a:t>PERTH</a:t>
            </a:r>
          </a:p>
        </p:txBody>
      </p:sp>
      <p:sp>
        <p:nvSpPr>
          <p:cNvPr id="110" name="TextBox 109">
            <a:extLst>
              <a:ext uri="{FF2B5EF4-FFF2-40B4-BE49-F238E27FC236}">
                <a16:creationId xmlns:a16="http://schemas.microsoft.com/office/drawing/2014/main" id="{7D978F1E-4E6A-49BE-AECB-DAEDFD6FB005}"/>
              </a:ext>
            </a:extLst>
          </p:cNvPr>
          <p:cNvSpPr txBox="1"/>
          <p:nvPr/>
        </p:nvSpPr>
        <p:spPr>
          <a:xfrm>
            <a:off x="1067461" y="3504538"/>
            <a:ext cx="4283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U Sans BETA Display" pitchFamily="2" charset="0"/>
                <a:ea typeface="+mn-ea"/>
                <a:cs typeface="+mn-cs"/>
              </a:rPr>
              <a:t>WA</a:t>
            </a:r>
          </a:p>
        </p:txBody>
      </p:sp>
      <p:sp>
        <p:nvSpPr>
          <p:cNvPr id="111" name="Oval 110">
            <a:extLst>
              <a:ext uri="{FF2B5EF4-FFF2-40B4-BE49-F238E27FC236}">
                <a16:creationId xmlns:a16="http://schemas.microsoft.com/office/drawing/2014/main" id="{40D19837-7A1E-4367-921D-EFA4FBC8DB83}"/>
              </a:ext>
            </a:extLst>
          </p:cNvPr>
          <p:cNvSpPr/>
          <p:nvPr/>
        </p:nvSpPr>
        <p:spPr>
          <a:xfrm>
            <a:off x="2333763" y="1979398"/>
            <a:ext cx="46023" cy="460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18" name="TextBox 117">
            <a:extLst>
              <a:ext uri="{FF2B5EF4-FFF2-40B4-BE49-F238E27FC236}">
                <a16:creationId xmlns:a16="http://schemas.microsoft.com/office/drawing/2014/main" id="{907DA5BD-2EF7-48B4-AE5B-5D19465CD644}"/>
              </a:ext>
            </a:extLst>
          </p:cNvPr>
          <p:cNvSpPr txBox="1"/>
          <p:nvPr/>
        </p:nvSpPr>
        <p:spPr>
          <a:xfrm>
            <a:off x="1408984" y="1864269"/>
            <a:ext cx="83463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U Sans BETA Display" pitchFamily="2" charset="0"/>
                <a:ea typeface="+mn-ea"/>
                <a:cs typeface="+mn-cs"/>
              </a:rPr>
              <a:t>DARWIN</a:t>
            </a:r>
          </a:p>
        </p:txBody>
      </p:sp>
      <p:sp>
        <p:nvSpPr>
          <p:cNvPr id="119" name="TextBox 118">
            <a:extLst>
              <a:ext uri="{FF2B5EF4-FFF2-40B4-BE49-F238E27FC236}">
                <a16:creationId xmlns:a16="http://schemas.microsoft.com/office/drawing/2014/main" id="{D79A94E4-C368-4D5E-8A98-18B204B16440}"/>
              </a:ext>
            </a:extLst>
          </p:cNvPr>
          <p:cNvSpPr txBox="1"/>
          <p:nvPr/>
        </p:nvSpPr>
        <p:spPr>
          <a:xfrm>
            <a:off x="2393049" y="2686925"/>
            <a:ext cx="38824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U Sans BETA Display" pitchFamily="2" charset="0"/>
                <a:ea typeface="+mn-ea"/>
                <a:cs typeface="+mn-cs"/>
              </a:rPr>
              <a:t>NT</a:t>
            </a:r>
          </a:p>
        </p:txBody>
      </p:sp>
      <p:sp>
        <p:nvSpPr>
          <p:cNvPr id="120" name="TextBox 119">
            <a:extLst>
              <a:ext uri="{FF2B5EF4-FFF2-40B4-BE49-F238E27FC236}">
                <a16:creationId xmlns:a16="http://schemas.microsoft.com/office/drawing/2014/main" id="{EBC9125A-D7CE-47EA-A96F-A81C7408BBF8}"/>
              </a:ext>
            </a:extLst>
          </p:cNvPr>
          <p:cNvSpPr txBox="1"/>
          <p:nvPr/>
        </p:nvSpPr>
        <p:spPr>
          <a:xfrm>
            <a:off x="2612674" y="3856161"/>
            <a:ext cx="36260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U Sans BETA Display" pitchFamily="2" charset="0"/>
                <a:ea typeface="+mn-ea"/>
                <a:cs typeface="+mn-cs"/>
              </a:rPr>
              <a:t>SA</a:t>
            </a:r>
          </a:p>
        </p:txBody>
      </p:sp>
      <p:sp>
        <p:nvSpPr>
          <p:cNvPr id="124" name="Oval 123">
            <a:extLst>
              <a:ext uri="{FF2B5EF4-FFF2-40B4-BE49-F238E27FC236}">
                <a16:creationId xmlns:a16="http://schemas.microsoft.com/office/drawing/2014/main" id="{9C646C8C-BC2E-4671-84C7-D172A275E75B}"/>
              </a:ext>
            </a:extLst>
          </p:cNvPr>
          <p:cNvSpPr/>
          <p:nvPr/>
        </p:nvSpPr>
        <p:spPr>
          <a:xfrm>
            <a:off x="3242293" y="4822636"/>
            <a:ext cx="46023" cy="460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25" name="TextBox 124">
            <a:extLst>
              <a:ext uri="{FF2B5EF4-FFF2-40B4-BE49-F238E27FC236}">
                <a16:creationId xmlns:a16="http://schemas.microsoft.com/office/drawing/2014/main" id="{84A6A81E-52D2-4E4E-8C95-0C71127240AF}"/>
              </a:ext>
            </a:extLst>
          </p:cNvPr>
          <p:cNvSpPr txBox="1"/>
          <p:nvPr/>
        </p:nvSpPr>
        <p:spPr>
          <a:xfrm>
            <a:off x="2662293" y="5033555"/>
            <a:ext cx="55496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U Sans BETA Display" pitchFamily="2" charset="0"/>
                <a:ea typeface="+mn-ea"/>
                <a:cs typeface="+mn-cs"/>
              </a:rPr>
              <a:t>ADELAIDE</a:t>
            </a:r>
          </a:p>
        </p:txBody>
      </p:sp>
      <p:sp>
        <p:nvSpPr>
          <p:cNvPr id="126" name="TextBox 125">
            <a:extLst>
              <a:ext uri="{FF2B5EF4-FFF2-40B4-BE49-F238E27FC236}">
                <a16:creationId xmlns:a16="http://schemas.microsoft.com/office/drawing/2014/main" id="{E9146565-DEA2-4BB4-83CD-53DEB52E69E2}"/>
              </a:ext>
            </a:extLst>
          </p:cNvPr>
          <p:cNvSpPr txBox="1"/>
          <p:nvPr/>
        </p:nvSpPr>
        <p:spPr>
          <a:xfrm>
            <a:off x="3466676" y="2874139"/>
            <a:ext cx="4940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U Sans BETA Display" pitchFamily="2" charset="0"/>
                <a:ea typeface="+mn-ea"/>
                <a:cs typeface="+mn-cs"/>
              </a:rPr>
              <a:t>QLD</a:t>
            </a:r>
          </a:p>
        </p:txBody>
      </p:sp>
      <p:sp>
        <p:nvSpPr>
          <p:cNvPr id="127" name="Oval 126">
            <a:extLst>
              <a:ext uri="{FF2B5EF4-FFF2-40B4-BE49-F238E27FC236}">
                <a16:creationId xmlns:a16="http://schemas.microsoft.com/office/drawing/2014/main" id="{0F158A54-99B5-43F0-A798-A5B5584DA17D}"/>
              </a:ext>
            </a:extLst>
          </p:cNvPr>
          <p:cNvSpPr/>
          <p:nvPr/>
        </p:nvSpPr>
        <p:spPr>
          <a:xfrm>
            <a:off x="4833775" y="3777847"/>
            <a:ext cx="46023" cy="460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28" name="TextBox 127">
            <a:extLst>
              <a:ext uri="{FF2B5EF4-FFF2-40B4-BE49-F238E27FC236}">
                <a16:creationId xmlns:a16="http://schemas.microsoft.com/office/drawing/2014/main" id="{7D50B6AD-4E8F-492C-8F02-7235B397E3FC}"/>
              </a:ext>
            </a:extLst>
          </p:cNvPr>
          <p:cNvSpPr txBox="1"/>
          <p:nvPr/>
        </p:nvSpPr>
        <p:spPr>
          <a:xfrm>
            <a:off x="4886399" y="3689605"/>
            <a:ext cx="55496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U Sans BETA Display" pitchFamily="2" charset="0"/>
                <a:ea typeface="+mn-ea"/>
                <a:cs typeface="+mn-cs"/>
              </a:rPr>
              <a:t>BRISBANE</a:t>
            </a:r>
          </a:p>
        </p:txBody>
      </p:sp>
      <p:sp>
        <p:nvSpPr>
          <p:cNvPr id="129" name="TextBox 128">
            <a:extLst>
              <a:ext uri="{FF2B5EF4-FFF2-40B4-BE49-F238E27FC236}">
                <a16:creationId xmlns:a16="http://schemas.microsoft.com/office/drawing/2014/main" id="{64950243-D80B-4003-A854-0AF8927E98B7}"/>
              </a:ext>
            </a:extLst>
          </p:cNvPr>
          <p:cNvSpPr txBox="1"/>
          <p:nvPr/>
        </p:nvSpPr>
        <p:spPr>
          <a:xfrm>
            <a:off x="3804760" y="4200651"/>
            <a:ext cx="5245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U Sans BETA Display" pitchFamily="2" charset="0"/>
                <a:ea typeface="+mn-ea"/>
                <a:cs typeface="+mn-cs"/>
              </a:rPr>
              <a:t>NSW</a:t>
            </a:r>
          </a:p>
        </p:txBody>
      </p:sp>
      <p:sp>
        <p:nvSpPr>
          <p:cNvPr id="130" name="TextBox 129">
            <a:extLst>
              <a:ext uri="{FF2B5EF4-FFF2-40B4-BE49-F238E27FC236}">
                <a16:creationId xmlns:a16="http://schemas.microsoft.com/office/drawing/2014/main" id="{B5F60EEF-A1C6-456C-A60A-E8A9B15711AA}"/>
              </a:ext>
            </a:extLst>
          </p:cNvPr>
          <p:cNvSpPr txBox="1"/>
          <p:nvPr/>
        </p:nvSpPr>
        <p:spPr>
          <a:xfrm>
            <a:off x="4082886" y="4668535"/>
            <a:ext cx="46679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U Sans BETA Display" pitchFamily="2" charset="0"/>
                <a:ea typeface="+mn-ea"/>
                <a:cs typeface="+mn-cs"/>
              </a:rPr>
              <a:t>ACT</a:t>
            </a:r>
          </a:p>
        </p:txBody>
      </p:sp>
      <p:sp>
        <p:nvSpPr>
          <p:cNvPr id="131" name="Oval 130">
            <a:extLst>
              <a:ext uri="{FF2B5EF4-FFF2-40B4-BE49-F238E27FC236}">
                <a16:creationId xmlns:a16="http://schemas.microsoft.com/office/drawing/2014/main" id="{E713374F-2689-41B1-823F-457BA543EB77}"/>
              </a:ext>
            </a:extLst>
          </p:cNvPr>
          <p:cNvSpPr/>
          <p:nvPr/>
        </p:nvSpPr>
        <p:spPr>
          <a:xfrm>
            <a:off x="4445380" y="4943606"/>
            <a:ext cx="46023" cy="460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32" name="TextBox 131">
            <a:extLst>
              <a:ext uri="{FF2B5EF4-FFF2-40B4-BE49-F238E27FC236}">
                <a16:creationId xmlns:a16="http://schemas.microsoft.com/office/drawing/2014/main" id="{791078F3-E239-42BD-9453-FC084A1B99A8}"/>
              </a:ext>
            </a:extLst>
          </p:cNvPr>
          <p:cNvSpPr txBox="1"/>
          <p:nvPr/>
        </p:nvSpPr>
        <p:spPr>
          <a:xfrm>
            <a:off x="4554789" y="4875801"/>
            <a:ext cx="98590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U Sans BETA Display" pitchFamily="2" charset="0"/>
                <a:ea typeface="+mn-ea"/>
                <a:cs typeface="+mn-cs"/>
              </a:rPr>
              <a:t>CANBERRA</a:t>
            </a:r>
          </a:p>
        </p:txBody>
      </p:sp>
      <p:sp>
        <p:nvSpPr>
          <p:cNvPr id="133" name="TextBox 132">
            <a:extLst>
              <a:ext uri="{FF2B5EF4-FFF2-40B4-BE49-F238E27FC236}">
                <a16:creationId xmlns:a16="http://schemas.microsoft.com/office/drawing/2014/main" id="{990EBF96-23D1-4184-B041-0196C50A761F}"/>
              </a:ext>
            </a:extLst>
          </p:cNvPr>
          <p:cNvSpPr txBox="1"/>
          <p:nvPr/>
        </p:nvSpPr>
        <p:spPr>
          <a:xfrm>
            <a:off x="4637275" y="4611689"/>
            <a:ext cx="48763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U Sans BETA Display" pitchFamily="2" charset="0"/>
                <a:ea typeface="+mn-ea"/>
                <a:cs typeface="+mn-cs"/>
              </a:rPr>
              <a:t>SYDNEY</a:t>
            </a:r>
          </a:p>
        </p:txBody>
      </p:sp>
      <p:sp>
        <p:nvSpPr>
          <p:cNvPr id="134" name="Oval 133">
            <a:extLst>
              <a:ext uri="{FF2B5EF4-FFF2-40B4-BE49-F238E27FC236}">
                <a16:creationId xmlns:a16="http://schemas.microsoft.com/office/drawing/2014/main" id="{25CD6FEB-EA47-4CEA-A826-4D475F85EEC4}"/>
              </a:ext>
            </a:extLst>
          </p:cNvPr>
          <p:cNvSpPr/>
          <p:nvPr/>
        </p:nvSpPr>
        <p:spPr>
          <a:xfrm>
            <a:off x="4626217" y="4685016"/>
            <a:ext cx="46023" cy="460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35" name="TextBox 134">
            <a:extLst>
              <a:ext uri="{FF2B5EF4-FFF2-40B4-BE49-F238E27FC236}">
                <a16:creationId xmlns:a16="http://schemas.microsoft.com/office/drawing/2014/main" id="{0F78B954-4EBE-4A73-B866-5B060C2A8A99}"/>
              </a:ext>
            </a:extLst>
          </p:cNvPr>
          <p:cNvSpPr txBox="1"/>
          <p:nvPr/>
        </p:nvSpPr>
        <p:spPr>
          <a:xfrm>
            <a:off x="4205806" y="5283156"/>
            <a:ext cx="93286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U Sans BETA Display" pitchFamily="2" charset="0"/>
                <a:ea typeface="+mn-ea"/>
                <a:cs typeface="+mn-cs"/>
              </a:rPr>
              <a:t>MELBOURNE</a:t>
            </a:r>
          </a:p>
        </p:txBody>
      </p:sp>
      <p:sp>
        <p:nvSpPr>
          <p:cNvPr id="136" name="TextBox 135">
            <a:extLst>
              <a:ext uri="{FF2B5EF4-FFF2-40B4-BE49-F238E27FC236}">
                <a16:creationId xmlns:a16="http://schemas.microsoft.com/office/drawing/2014/main" id="{3C9C55D1-B436-408B-A32C-8EE269B6DDCD}"/>
              </a:ext>
            </a:extLst>
          </p:cNvPr>
          <p:cNvSpPr txBox="1"/>
          <p:nvPr/>
        </p:nvSpPr>
        <p:spPr>
          <a:xfrm>
            <a:off x="3566273" y="5016094"/>
            <a:ext cx="4235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U Sans BETA Display" pitchFamily="2" charset="0"/>
                <a:ea typeface="+mn-ea"/>
                <a:cs typeface="+mn-cs"/>
              </a:rPr>
              <a:t>VIC</a:t>
            </a:r>
          </a:p>
        </p:txBody>
      </p:sp>
      <p:sp>
        <p:nvSpPr>
          <p:cNvPr id="137" name="Oval 136">
            <a:extLst>
              <a:ext uri="{FF2B5EF4-FFF2-40B4-BE49-F238E27FC236}">
                <a16:creationId xmlns:a16="http://schemas.microsoft.com/office/drawing/2014/main" id="{D29A46D7-CE4D-4469-B57F-ACB2C847A567}"/>
              </a:ext>
            </a:extLst>
          </p:cNvPr>
          <p:cNvSpPr/>
          <p:nvPr/>
        </p:nvSpPr>
        <p:spPr>
          <a:xfrm>
            <a:off x="3985391" y="5256260"/>
            <a:ext cx="46023" cy="460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38" name="Oval 137">
            <a:extLst>
              <a:ext uri="{FF2B5EF4-FFF2-40B4-BE49-F238E27FC236}">
                <a16:creationId xmlns:a16="http://schemas.microsoft.com/office/drawing/2014/main" id="{522BA046-56B4-41F4-8A97-B20983410E5B}"/>
              </a:ext>
            </a:extLst>
          </p:cNvPr>
          <p:cNvSpPr/>
          <p:nvPr/>
        </p:nvSpPr>
        <p:spPr>
          <a:xfrm>
            <a:off x="4174753" y="6047781"/>
            <a:ext cx="46023" cy="460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39" name="TextBox 138">
            <a:extLst>
              <a:ext uri="{FF2B5EF4-FFF2-40B4-BE49-F238E27FC236}">
                <a16:creationId xmlns:a16="http://schemas.microsoft.com/office/drawing/2014/main" id="{42E905FF-64FE-484B-B3AB-2BA2DAE9A7C7}"/>
              </a:ext>
            </a:extLst>
          </p:cNvPr>
          <p:cNvSpPr txBox="1"/>
          <p:nvPr/>
        </p:nvSpPr>
        <p:spPr>
          <a:xfrm>
            <a:off x="3554049" y="5879292"/>
            <a:ext cx="4491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73F35"/>
                </a:solidFill>
                <a:effectLst/>
                <a:uLnTx/>
                <a:uFillTx/>
                <a:latin typeface="AU Sans BETA Display" pitchFamily="2" charset="0"/>
                <a:ea typeface="+mn-ea"/>
                <a:cs typeface="+mn-cs"/>
              </a:rPr>
              <a:t>TAS</a:t>
            </a:r>
          </a:p>
        </p:txBody>
      </p:sp>
      <p:sp>
        <p:nvSpPr>
          <p:cNvPr id="140" name="TextBox 139">
            <a:extLst>
              <a:ext uri="{FF2B5EF4-FFF2-40B4-BE49-F238E27FC236}">
                <a16:creationId xmlns:a16="http://schemas.microsoft.com/office/drawing/2014/main" id="{E5A56BF3-EDFD-484D-BBD4-B5C5C09F178F}"/>
              </a:ext>
            </a:extLst>
          </p:cNvPr>
          <p:cNvSpPr txBox="1"/>
          <p:nvPr/>
        </p:nvSpPr>
        <p:spPr>
          <a:xfrm>
            <a:off x="4283795" y="6003347"/>
            <a:ext cx="93286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U Sans BETA Display" pitchFamily="2" charset="0"/>
                <a:ea typeface="+mn-ea"/>
                <a:cs typeface="+mn-cs"/>
              </a:rPr>
              <a:t>HOBART</a:t>
            </a:r>
          </a:p>
        </p:txBody>
      </p:sp>
      <p:grpSp>
        <p:nvGrpSpPr>
          <p:cNvPr id="95" name="Group 94"/>
          <p:cNvGrpSpPr/>
          <p:nvPr/>
        </p:nvGrpSpPr>
        <p:grpSpPr>
          <a:xfrm>
            <a:off x="12347448" y="137160"/>
            <a:ext cx="1014984" cy="6638544"/>
            <a:chOff x="12192000" y="18288"/>
            <a:chExt cx="1014984" cy="6638544"/>
          </a:xfrm>
        </p:grpSpPr>
        <p:sp>
          <p:nvSpPr>
            <p:cNvPr id="162" name="Rectangle 161"/>
            <p:cNvSpPr/>
            <p:nvPr/>
          </p:nvSpPr>
          <p:spPr>
            <a:xfrm>
              <a:off x="12192000" y="18288"/>
              <a:ext cx="1014984" cy="587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63" name="Rectangle 162"/>
            <p:cNvSpPr/>
            <p:nvPr/>
          </p:nvSpPr>
          <p:spPr>
            <a:xfrm>
              <a:off x="12192000" y="677973"/>
              <a:ext cx="1014984" cy="587947"/>
            </a:xfrm>
            <a:prstGeom prst="rect">
              <a:avLst/>
            </a:prstGeom>
            <a:solidFill>
              <a:srgbClr val="00231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64" name="Rectangle 163"/>
            <p:cNvSpPr/>
            <p:nvPr/>
          </p:nvSpPr>
          <p:spPr>
            <a:xfrm>
              <a:off x="12192000" y="1335560"/>
              <a:ext cx="1014984" cy="587947"/>
            </a:xfrm>
            <a:prstGeom prst="rect">
              <a:avLst/>
            </a:prstGeom>
            <a:solidFill>
              <a:srgbClr val="0023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65" name="Rectangle 164"/>
            <p:cNvSpPr/>
            <p:nvPr/>
          </p:nvSpPr>
          <p:spPr>
            <a:xfrm>
              <a:off x="12192000" y="2021629"/>
              <a:ext cx="1014984" cy="587947"/>
            </a:xfrm>
            <a:prstGeom prst="rect">
              <a:avLst/>
            </a:prstGeom>
            <a:solidFill>
              <a:srgbClr val="0023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66" name="Rectangle 165"/>
            <p:cNvSpPr/>
            <p:nvPr/>
          </p:nvSpPr>
          <p:spPr>
            <a:xfrm>
              <a:off x="12192000" y="2704137"/>
              <a:ext cx="1014984" cy="587947"/>
            </a:xfrm>
            <a:prstGeom prst="rect">
              <a:avLst/>
            </a:prstGeom>
            <a:solidFill>
              <a:srgbClr val="00231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67" name="Rectangle 166"/>
            <p:cNvSpPr/>
            <p:nvPr/>
          </p:nvSpPr>
          <p:spPr>
            <a:xfrm>
              <a:off x="12192000" y="3349728"/>
              <a:ext cx="1014984" cy="587947"/>
            </a:xfrm>
            <a:prstGeom prst="rect">
              <a:avLst/>
            </a:prstGeom>
            <a:solidFill>
              <a:srgbClr val="00231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68" name="Rectangle 167"/>
            <p:cNvSpPr/>
            <p:nvPr/>
          </p:nvSpPr>
          <p:spPr>
            <a:xfrm>
              <a:off x="12192000" y="4057254"/>
              <a:ext cx="1014984" cy="587947"/>
            </a:xfrm>
            <a:prstGeom prst="rect">
              <a:avLst/>
            </a:prstGeom>
            <a:solidFill>
              <a:srgbClr val="00231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69" name="Rectangle 168"/>
            <p:cNvSpPr/>
            <p:nvPr/>
          </p:nvSpPr>
          <p:spPr>
            <a:xfrm>
              <a:off x="12192000" y="4733861"/>
              <a:ext cx="1014984" cy="587947"/>
            </a:xfrm>
            <a:prstGeom prst="rect">
              <a:avLst/>
            </a:prstGeom>
            <a:solidFill>
              <a:srgbClr val="002316">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70" name="Rectangle 169"/>
            <p:cNvSpPr/>
            <p:nvPr/>
          </p:nvSpPr>
          <p:spPr>
            <a:xfrm>
              <a:off x="12192000" y="5419661"/>
              <a:ext cx="1014984" cy="587947"/>
            </a:xfrm>
            <a:prstGeom prst="rect">
              <a:avLst/>
            </a:prstGeom>
            <a:solidFill>
              <a:srgbClr val="0023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71" name="Rectangle 170"/>
            <p:cNvSpPr/>
            <p:nvPr/>
          </p:nvSpPr>
          <p:spPr>
            <a:xfrm>
              <a:off x="12192000" y="6068885"/>
              <a:ext cx="1014984" cy="587947"/>
            </a:xfrm>
            <a:prstGeom prst="rect">
              <a:avLst/>
            </a:prstGeom>
            <a:solidFill>
              <a:srgbClr val="00231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grpSp>
      <p:sp>
        <p:nvSpPr>
          <p:cNvPr id="2" name="Rectangle 1"/>
          <p:cNvSpPr/>
          <p:nvPr/>
        </p:nvSpPr>
        <p:spPr>
          <a:xfrm>
            <a:off x="11340790" y="312234"/>
            <a:ext cx="657922" cy="255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pic>
        <p:nvPicPr>
          <p:cNvPr id="89" name="Picture 88" descr="Logo&#10;&#10;Description automatically generated">
            <a:extLst>
              <a:ext uri="{FF2B5EF4-FFF2-40B4-BE49-F238E27FC236}">
                <a16:creationId xmlns:a16="http://schemas.microsoft.com/office/drawing/2014/main" id="{94B9D087-D912-4FFB-B154-CCF03AF7BCA2}"/>
              </a:ext>
            </a:extLst>
          </p:cNvPr>
          <p:cNvPicPr>
            <a:picLocks noChangeAspect="1"/>
          </p:cNvPicPr>
          <p:nvPr/>
        </p:nvPicPr>
        <p:blipFill rotWithShape="1">
          <a:blip r:embed="rId3"/>
          <a:srcRect t="35430" b="35954"/>
          <a:stretch/>
        </p:blipFill>
        <p:spPr>
          <a:xfrm>
            <a:off x="695400" y="6413096"/>
            <a:ext cx="1400288" cy="283322"/>
          </a:xfrm>
          <a:prstGeom prst="rect">
            <a:avLst/>
          </a:prstGeom>
        </p:spPr>
      </p:pic>
      <p:pic>
        <p:nvPicPr>
          <p:cNvPr id="92" name="Picture 91" descr="A picture containing logo&#10;&#10;Description automatically generated">
            <a:extLst>
              <a:ext uri="{FF2B5EF4-FFF2-40B4-BE49-F238E27FC236}">
                <a16:creationId xmlns:a16="http://schemas.microsoft.com/office/drawing/2014/main" id="{D9C0736C-6AD1-49EB-B64B-2B12EFDBC62E}"/>
              </a:ext>
            </a:extLst>
          </p:cNvPr>
          <p:cNvPicPr>
            <a:picLocks noChangeAspect="1"/>
          </p:cNvPicPr>
          <p:nvPr/>
        </p:nvPicPr>
        <p:blipFill>
          <a:blip r:embed="rId4"/>
          <a:stretch>
            <a:fillRect/>
          </a:stretch>
        </p:blipFill>
        <p:spPr>
          <a:xfrm>
            <a:off x="10917478" y="271151"/>
            <a:ext cx="1158244" cy="907486"/>
          </a:xfrm>
          <a:prstGeom prst="rect">
            <a:avLst/>
          </a:prstGeom>
        </p:spPr>
      </p:pic>
    </p:spTree>
    <p:extLst>
      <p:ext uri="{BB962C8B-B14F-4D97-AF65-F5344CB8AC3E}">
        <p14:creationId xmlns:p14="http://schemas.microsoft.com/office/powerpoint/2010/main" val="5507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73465" y="237647"/>
            <a:ext cx="8896414" cy="969154"/>
          </a:xfrm>
        </p:spPr>
        <p:txBody>
          <a:bodyPr/>
          <a:lstStyle/>
          <a:p>
            <a:r>
              <a:rPr lang="en-US" sz="3200" dirty="0">
                <a:latin typeface="AU Sans BETA Display" pitchFamily="2" charset="0"/>
              </a:rPr>
              <a:t>Rankings </a:t>
            </a:r>
            <a:r>
              <a:rPr lang="en-US" sz="3200" dirty="0" err="1">
                <a:latin typeface="AU Sans BETA Display" pitchFamily="2" charset="0"/>
              </a:rPr>
              <a:t>Mundiales</a:t>
            </a:r>
            <a:endParaRPr lang="en-US" sz="3200" dirty="0">
              <a:latin typeface="AU Sans BETA Display" pitchFamily="2" charset="0"/>
            </a:endParaRPr>
          </a:p>
        </p:txBody>
      </p:sp>
      <p:grpSp>
        <p:nvGrpSpPr>
          <p:cNvPr id="9" name="Group 8"/>
          <p:cNvGrpSpPr/>
          <p:nvPr/>
        </p:nvGrpSpPr>
        <p:grpSpPr>
          <a:xfrm>
            <a:off x="12347448" y="118872"/>
            <a:ext cx="1014984" cy="6656832"/>
            <a:chOff x="12192000" y="0"/>
            <a:chExt cx="1014984" cy="6656832"/>
          </a:xfrm>
        </p:grpSpPr>
        <p:sp>
          <p:nvSpPr>
            <p:cNvPr id="10" name="Rectangle 9"/>
            <p:cNvSpPr/>
            <p:nvPr/>
          </p:nvSpPr>
          <p:spPr>
            <a:xfrm>
              <a:off x="12192000" y="0"/>
              <a:ext cx="1014984" cy="587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192000" y="677973"/>
              <a:ext cx="1014984" cy="587947"/>
            </a:xfrm>
            <a:prstGeom prst="rect">
              <a:avLst/>
            </a:prstGeom>
            <a:solidFill>
              <a:srgbClr val="00231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92000" y="1335560"/>
              <a:ext cx="1014984" cy="587947"/>
            </a:xfrm>
            <a:prstGeom prst="rect">
              <a:avLst/>
            </a:prstGeom>
            <a:solidFill>
              <a:srgbClr val="0023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192000" y="2021629"/>
              <a:ext cx="1014984" cy="587947"/>
            </a:xfrm>
            <a:prstGeom prst="rect">
              <a:avLst/>
            </a:prstGeom>
            <a:solidFill>
              <a:srgbClr val="0023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0" y="2685849"/>
              <a:ext cx="1014984" cy="587947"/>
            </a:xfrm>
            <a:prstGeom prst="rect">
              <a:avLst/>
            </a:prstGeom>
            <a:solidFill>
              <a:srgbClr val="00231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192000" y="3349728"/>
              <a:ext cx="1014984" cy="587947"/>
            </a:xfrm>
            <a:prstGeom prst="rect">
              <a:avLst/>
            </a:prstGeom>
            <a:solidFill>
              <a:srgbClr val="00231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192000" y="4057254"/>
              <a:ext cx="1014984" cy="587947"/>
            </a:xfrm>
            <a:prstGeom prst="rect">
              <a:avLst/>
            </a:prstGeom>
            <a:solidFill>
              <a:srgbClr val="00231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192000" y="4733861"/>
              <a:ext cx="1014984" cy="587947"/>
            </a:xfrm>
            <a:prstGeom prst="rect">
              <a:avLst/>
            </a:prstGeom>
            <a:solidFill>
              <a:srgbClr val="002316">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192000" y="5401373"/>
              <a:ext cx="1014984" cy="587947"/>
            </a:xfrm>
            <a:prstGeom prst="rect">
              <a:avLst/>
            </a:prstGeom>
            <a:solidFill>
              <a:srgbClr val="0023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192000" y="6068885"/>
              <a:ext cx="1014984" cy="587947"/>
            </a:xfrm>
            <a:prstGeom prst="rect">
              <a:avLst/>
            </a:prstGeom>
            <a:solidFill>
              <a:srgbClr val="00231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Logo&#10;&#10;Description automatically generated">
            <a:extLst>
              <a:ext uri="{FF2B5EF4-FFF2-40B4-BE49-F238E27FC236}">
                <a16:creationId xmlns:a16="http://schemas.microsoft.com/office/drawing/2014/main" id="{F11B5392-4C82-40F8-8C13-CB956B15229A}"/>
              </a:ext>
            </a:extLst>
          </p:cNvPr>
          <p:cNvPicPr>
            <a:picLocks noChangeAspect="1"/>
          </p:cNvPicPr>
          <p:nvPr/>
        </p:nvPicPr>
        <p:blipFill rotWithShape="1">
          <a:blip r:embed="rId3"/>
          <a:srcRect t="35430" b="35954"/>
          <a:stretch/>
        </p:blipFill>
        <p:spPr>
          <a:xfrm>
            <a:off x="695400" y="6430349"/>
            <a:ext cx="1400288" cy="283322"/>
          </a:xfrm>
          <a:prstGeom prst="rect">
            <a:avLst/>
          </a:prstGeom>
        </p:spPr>
      </p:pic>
      <p:sp>
        <p:nvSpPr>
          <p:cNvPr id="21" name="Rectangle 20">
            <a:extLst>
              <a:ext uri="{FF2B5EF4-FFF2-40B4-BE49-F238E27FC236}">
                <a16:creationId xmlns:a16="http://schemas.microsoft.com/office/drawing/2014/main" id="{CA1D1210-7504-4866-8F75-9594463829BD}"/>
              </a:ext>
            </a:extLst>
          </p:cNvPr>
          <p:cNvSpPr/>
          <p:nvPr/>
        </p:nvSpPr>
        <p:spPr>
          <a:xfrm>
            <a:off x="5834575" y="1963917"/>
            <a:ext cx="5291095" cy="4221473"/>
          </a:xfrm>
          <a:prstGeom prst="rect">
            <a:avLst/>
          </a:prstGeom>
          <a:solidFill>
            <a:srgbClr val="F2F0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a16="http://schemas.microsoft.com/office/drawing/2014/main" id="{B0ECC739-AD5C-4359-BAF8-D643FAEC3282}"/>
              </a:ext>
            </a:extLst>
          </p:cNvPr>
          <p:cNvGrpSpPr/>
          <p:nvPr/>
        </p:nvGrpSpPr>
        <p:grpSpPr>
          <a:xfrm rot="10800000" flipH="1" flipV="1">
            <a:off x="5838355" y="1756735"/>
            <a:ext cx="5287316" cy="104418"/>
            <a:chOff x="1407047" y="3653195"/>
            <a:chExt cx="5287316" cy="104418"/>
          </a:xfrm>
        </p:grpSpPr>
        <p:cxnSp>
          <p:nvCxnSpPr>
            <p:cNvPr id="23" name="Straight Connector 22">
              <a:extLst>
                <a:ext uri="{FF2B5EF4-FFF2-40B4-BE49-F238E27FC236}">
                  <a16:creationId xmlns:a16="http://schemas.microsoft.com/office/drawing/2014/main" id="{2285F4DB-6D8A-4847-B14D-D26356F732C9}"/>
                </a:ext>
              </a:extLst>
            </p:cNvPr>
            <p:cNvCxnSpPr>
              <a:cxnSpLocks/>
            </p:cNvCxnSpPr>
            <p:nvPr/>
          </p:nvCxnSpPr>
          <p:spPr>
            <a:xfrm rot="10800000" flipH="1" flipV="1">
              <a:off x="1407047" y="3697766"/>
              <a:ext cx="5176632" cy="0"/>
            </a:xfrm>
            <a:prstGeom prst="line">
              <a:avLst/>
            </a:prstGeom>
            <a:noFill/>
            <a:ln w="254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cxnSp>
        <p:sp>
          <p:nvSpPr>
            <p:cNvPr id="24" name="Oval 23">
              <a:extLst>
                <a:ext uri="{FF2B5EF4-FFF2-40B4-BE49-F238E27FC236}">
                  <a16:creationId xmlns:a16="http://schemas.microsoft.com/office/drawing/2014/main" id="{B47E5632-4512-4B8B-8C12-E8CF93EF66FC}"/>
                </a:ext>
              </a:extLst>
            </p:cNvPr>
            <p:cNvSpPr/>
            <p:nvPr/>
          </p:nvSpPr>
          <p:spPr>
            <a:xfrm>
              <a:off x="6589945" y="3653195"/>
              <a:ext cx="104418" cy="104418"/>
            </a:xfrm>
            <a:prstGeom prst="ellipse">
              <a:avLst/>
            </a:prstGeom>
            <a:solidFill>
              <a:schemeClr val="bg1"/>
            </a:solidFill>
            <a:ln w="254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60871324-1A0C-43AF-99EF-6AC02D0A1F7B}"/>
              </a:ext>
            </a:extLst>
          </p:cNvPr>
          <p:cNvSpPr/>
          <p:nvPr/>
        </p:nvSpPr>
        <p:spPr>
          <a:xfrm>
            <a:off x="332427" y="1963917"/>
            <a:ext cx="5291095" cy="4221473"/>
          </a:xfrm>
          <a:prstGeom prst="rect">
            <a:avLst/>
          </a:prstGeom>
          <a:solidFill>
            <a:srgbClr val="F2F0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 name="Group 25">
            <a:extLst>
              <a:ext uri="{FF2B5EF4-FFF2-40B4-BE49-F238E27FC236}">
                <a16:creationId xmlns:a16="http://schemas.microsoft.com/office/drawing/2014/main" id="{ABF942B7-0B35-4296-9B8C-938BAB3F3970}"/>
              </a:ext>
            </a:extLst>
          </p:cNvPr>
          <p:cNvGrpSpPr/>
          <p:nvPr/>
        </p:nvGrpSpPr>
        <p:grpSpPr>
          <a:xfrm rot="10800000" flipH="1" flipV="1">
            <a:off x="336207" y="1756735"/>
            <a:ext cx="5287316" cy="104418"/>
            <a:chOff x="1407047" y="3653195"/>
            <a:chExt cx="5287316" cy="104418"/>
          </a:xfrm>
        </p:grpSpPr>
        <p:cxnSp>
          <p:nvCxnSpPr>
            <p:cNvPr id="27" name="Straight Connector 26">
              <a:extLst>
                <a:ext uri="{FF2B5EF4-FFF2-40B4-BE49-F238E27FC236}">
                  <a16:creationId xmlns:a16="http://schemas.microsoft.com/office/drawing/2014/main" id="{C11BA48A-FE51-4FDB-A266-A3AD488D8136}"/>
                </a:ext>
              </a:extLst>
            </p:cNvPr>
            <p:cNvCxnSpPr>
              <a:cxnSpLocks/>
            </p:cNvCxnSpPr>
            <p:nvPr/>
          </p:nvCxnSpPr>
          <p:spPr>
            <a:xfrm rot="10800000" flipH="1" flipV="1">
              <a:off x="1407047" y="3697766"/>
              <a:ext cx="5176632" cy="0"/>
            </a:xfrm>
            <a:prstGeom prst="line">
              <a:avLst/>
            </a:prstGeom>
            <a:noFill/>
            <a:ln w="254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cxnSp>
        <p:sp>
          <p:nvSpPr>
            <p:cNvPr id="28" name="Oval 27">
              <a:extLst>
                <a:ext uri="{FF2B5EF4-FFF2-40B4-BE49-F238E27FC236}">
                  <a16:creationId xmlns:a16="http://schemas.microsoft.com/office/drawing/2014/main" id="{87892590-A479-477D-9DCA-9E4717968644}"/>
                </a:ext>
              </a:extLst>
            </p:cNvPr>
            <p:cNvSpPr/>
            <p:nvPr/>
          </p:nvSpPr>
          <p:spPr>
            <a:xfrm>
              <a:off x="6589945" y="3653195"/>
              <a:ext cx="104418" cy="104418"/>
            </a:xfrm>
            <a:prstGeom prst="ellipse">
              <a:avLst/>
            </a:prstGeom>
            <a:solidFill>
              <a:schemeClr val="bg1"/>
            </a:solidFill>
            <a:ln w="254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0DBFB5F2-92A6-4DB0-991B-74157EC81473}"/>
              </a:ext>
            </a:extLst>
          </p:cNvPr>
          <p:cNvSpPr/>
          <p:nvPr/>
        </p:nvSpPr>
        <p:spPr>
          <a:xfrm>
            <a:off x="324471" y="1350669"/>
            <a:ext cx="5299051" cy="369332"/>
          </a:xfrm>
          <a:prstGeom prst="rect">
            <a:avLst/>
          </a:prstGeom>
        </p:spPr>
        <p:txBody>
          <a:bodyPr wrap="square">
            <a:spAutoFit/>
          </a:bodyPr>
          <a:lstStyle/>
          <a:p>
            <a:r>
              <a:rPr lang="en-US" sz="1800" b="1" dirty="0">
                <a:solidFill>
                  <a:schemeClr val="accent3"/>
                </a:solidFill>
              </a:rPr>
              <a:t>QS World University Rankings (2023)</a:t>
            </a:r>
          </a:p>
        </p:txBody>
      </p:sp>
      <p:sp>
        <p:nvSpPr>
          <p:cNvPr id="30" name="Rectangle 29">
            <a:extLst>
              <a:ext uri="{FF2B5EF4-FFF2-40B4-BE49-F238E27FC236}">
                <a16:creationId xmlns:a16="http://schemas.microsoft.com/office/drawing/2014/main" id="{3F744BE9-4A32-488E-885C-700C353E1492}"/>
              </a:ext>
            </a:extLst>
          </p:cNvPr>
          <p:cNvSpPr/>
          <p:nvPr/>
        </p:nvSpPr>
        <p:spPr>
          <a:xfrm>
            <a:off x="5826619" y="1350669"/>
            <a:ext cx="5299051" cy="369332"/>
          </a:xfrm>
          <a:prstGeom prst="rect">
            <a:avLst/>
          </a:prstGeom>
        </p:spPr>
        <p:txBody>
          <a:bodyPr wrap="square">
            <a:spAutoFit/>
          </a:bodyPr>
          <a:lstStyle/>
          <a:p>
            <a:r>
              <a:rPr lang="en-US" sz="1800" b="1" dirty="0">
                <a:solidFill>
                  <a:schemeClr val="accent3"/>
                </a:solidFill>
              </a:rPr>
              <a:t>Times Higher Education Rankings (2022)</a:t>
            </a:r>
          </a:p>
        </p:txBody>
      </p:sp>
      <p:graphicFrame>
        <p:nvGraphicFramePr>
          <p:cNvPr id="31" name="Table 30">
            <a:extLst>
              <a:ext uri="{FF2B5EF4-FFF2-40B4-BE49-F238E27FC236}">
                <a16:creationId xmlns:a16="http://schemas.microsoft.com/office/drawing/2014/main" id="{DF2E0305-3790-4C2B-BC6A-EC5E067C1091}"/>
              </a:ext>
            </a:extLst>
          </p:cNvPr>
          <p:cNvGraphicFramePr>
            <a:graphicFrameLocks noGrp="1"/>
          </p:cNvGraphicFramePr>
          <p:nvPr/>
        </p:nvGraphicFramePr>
        <p:xfrm>
          <a:off x="474850" y="2171753"/>
          <a:ext cx="5006249" cy="3805800"/>
        </p:xfrm>
        <a:graphic>
          <a:graphicData uri="http://schemas.openxmlformats.org/drawingml/2006/table">
            <a:tbl>
              <a:tblPr>
                <a:tableStyleId>{16D9F66E-5EB9-4882-86FB-DCBF35E3C3E4}</a:tableStyleId>
              </a:tblPr>
              <a:tblGrid>
                <a:gridCol w="3871930">
                  <a:extLst>
                    <a:ext uri="{9D8B030D-6E8A-4147-A177-3AD203B41FA5}">
                      <a16:colId xmlns:a16="http://schemas.microsoft.com/office/drawing/2014/main" val="20000"/>
                    </a:ext>
                  </a:extLst>
                </a:gridCol>
                <a:gridCol w="1134319">
                  <a:extLst>
                    <a:ext uri="{9D8B030D-6E8A-4147-A177-3AD203B41FA5}">
                      <a16:colId xmlns:a16="http://schemas.microsoft.com/office/drawing/2014/main" val="20001"/>
                    </a:ext>
                  </a:extLst>
                </a:gridCol>
              </a:tblGrid>
              <a:tr h="380580">
                <a:tc>
                  <a:txBody>
                    <a:bodyPr/>
                    <a:lstStyle/>
                    <a:p>
                      <a:pPr algn="l" fontAlgn="ctr"/>
                      <a:r>
                        <a:rPr lang="en-AU" altLang="zh-CN" sz="1400" b="1" u="none" strike="noStrike" dirty="0">
                          <a:solidFill>
                            <a:schemeClr val="bg1"/>
                          </a:solidFill>
                          <a:effectLst/>
                        </a:rPr>
                        <a:t>University</a:t>
                      </a:r>
                      <a:endParaRPr lang="en-AU" sz="1400" b="1" i="0" u="none" strike="noStrike" dirty="0">
                        <a:solidFill>
                          <a:schemeClr val="bg1"/>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ctr"/>
                      <a:r>
                        <a:rPr lang="en-AU" altLang="zh-CN" sz="1400" b="1" u="none" strike="noStrike" dirty="0">
                          <a:solidFill>
                            <a:schemeClr val="bg1"/>
                          </a:solidFill>
                          <a:effectLst/>
                        </a:rPr>
                        <a:t>Ranking</a:t>
                      </a:r>
                      <a:endParaRPr lang="en-AU" sz="1400" b="1" i="0" u="none" strike="noStrike" dirty="0">
                        <a:solidFill>
                          <a:schemeClr val="bg1"/>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80580">
                <a:tc>
                  <a:txBody>
                    <a:bodyPr/>
                    <a:lstStyle/>
                    <a:p>
                      <a:pPr marL="0" algn="l" defTabSz="457200" rtl="0" eaLnBrk="1" fontAlgn="ctr" latinLnBrk="0" hangingPunct="1"/>
                      <a:r>
                        <a:rPr lang="en-AU" sz="1400" b="1" u="none" strike="noStrike" kern="1200" dirty="0">
                          <a:solidFill>
                            <a:schemeClr val="dk1"/>
                          </a:solidFill>
                          <a:effectLst/>
                          <a:latin typeface="+mn-lt"/>
                          <a:ea typeface="+mn-ea"/>
                          <a:cs typeface="+mn-cs"/>
                        </a:rPr>
                        <a:t>Australian</a:t>
                      </a:r>
                      <a:r>
                        <a:rPr lang="en-AU" sz="1400" b="1" u="none" strike="noStrike" kern="1200" baseline="0" dirty="0">
                          <a:solidFill>
                            <a:schemeClr val="dk1"/>
                          </a:solidFill>
                          <a:effectLst/>
                          <a:latin typeface="+mn-lt"/>
                          <a:ea typeface="+mn-ea"/>
                          <a:cs typeface="+mn-cs"/>
                        </a:rPr>
                        <a:t> National University (ANU)</a:t>
                      </a:r>
                      <a:endParaRPr lang="en-AU" sz="1400" b="1" u="none" strike="noStrike" kern="1200" dirty="0">
                        <a:solidFill>
                          <a:schemeClr val="accent1"/>
                        </a:solidFill>
                        <a:effectLst/>
                        <a:latin typeface="+mj-ea"/>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dk1"/>
                          </a:solidFill>
                          <a:effectLst/>
                          <a:latin typeface="+mn-lt"/>
                          <a:ea typeface="+mn-ea"/>
                        </a:rPr>
                        <a:t>30</a:t>
                      </a:r>
                      <a:endParaRPr lang="en-AU" sz="14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0580">
                <a:tc>
                  <a:txBody>
                    <a:bodyPr/>
                    <a:lstStyle/>
                    <a:p>
                      <a:pPr marL="0" algn="l" defTabSz="457200" rtl="0" eaLnBrk="1" fontAlgn="ctr" latinLnBrk="0" hangingPunct="1"/>
                      <a:r>
                        <a:rPr lang="en-AU" altLang="zh-CN" sz="1400" b="1" u="none" strike="noStrike" kern="1200" dirty="0">
                          <a:effectLst/>
                        </a:rPr>
                        <a:t>University of Melbourne</a:t>
                      </a:r>
                      <a:endParaRPr lang="en-AU" sz="1400" b="1" u="none" strike="noStrike" kern="1200" dirty="0">
                        <a:solidFill>
                          <a:schemeClr val="accent1"/>
                        </a:solidFill>
                        <a:effectLst/>
                        <a:latin typeface="+mj-ea"/>
                        <a:ea typeface="+mj-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tc>
                  <a:txBody>
                    <a:bodyPr/>
                    <a:lstStyle/>
                    <a:p>
                      <a:pPr algn="ctr" fontAlgn="ctr"/>
                      <a:r>
                        <a:rPr lang="en-US" sz="1400" b="0" i="0" u="none" strike="noStrike" dirty="0">
                          <a:solidFill>
                            <a:schemeClr val="dk1"/>
                          </a:solidFill>
                          <a:effectLst/>
                          <a:latin typeface="+mn-lt"/>
                          <a:ea typeface="+mn-ea"/>
                        </a:rPr>
                        <a:t>33</a:t>
                      </a:r>
                      <a:endParaRPr lang="en-AU" sz="14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extLst>
                  <a:ext uri="{0D108BD9-81ED-4DB2-BD59-A6C34878D82A}">
                    <a16:rowId xmlns:a16="http://schemas.microsoft.com/office/drawing/2014/main" val="10002"/>
                  </a:ext>
                </a:extLst>
              </a:tr>
              <a:tr h="380580">
                <a:tc>
                  <a:txBody>
                    <a:bodyPr/>
                    <a:lstStyle/>
                    <a:p>
                      <a:pPr marL="0" algn="l" defTabSz="457200" rtl="0" eaLnBrk="1" fontAlgn="ctr" latinLnBrk="0" hangingPunct="1"/>
                      <a:r>
                        <a:rPr lang="en-AU" altLang="zh-CN" sz="1400" b="1" u="none" strike="noStrike" kern="1200" dirty="0">
                          <a:effectLst/>
                        </a:rPr>
                        <a:t>University of Sydney</a:t>
                      </a:r>
                      <a:endParaRPr lang="en-AU" sz="1400" b="1" u="none" strike="noStrike" kern="1200" dirty="0">
                        <a:solidFill>
                          <a:schemeClr val="accent1"/>
                        </a:solidFill>
                        <a:effectLst/>
                        <a:latin typeface="+mj-ea"/>
                        <a:ea typeface="+mj-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u="none" strike="noStrike" dirty="0">
                          <a:effectLst/>
                        </a:rPr>
                        <a:t>41</a:t>
                      </a:r>
                      <a:endParaRPr lang="en-AU" sz="14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0580">
                <a:tc>
                  <a:txBody>
                    <a:bodyPr/>
                    <a:lstStyle/>
                    <a:p>
                      <a:pPr marL="0" algn="l" defTabSz="457200" rtl="0" eaLnBrk="1" fontAlgn="ctr" latinLnBrk="0" hangingPunct="1"/>
                      <a:r>
                        <a:rPr lang="en-AU" altLang="zh-CN" sz="1400" b="1" u="none" strike="noStrike" kern="1200" dirty="0">
                          <a:effectLst/>
                        </a:rPr>
                        <a:t>University of New South Wales</a:t>
                      </a:r>
                      <a:endParaRPr lang="en-AU" sz="1400" b="1" u="none" strike="noStrike" kern="1200" dirty="0">
                        <a:solidFill>
                          <a:schemeClr val="accent1"/>
                        </a:solidFill>
                        <a:effectLst/>
                        <a:latin typeface="+mj-ea"/>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tc>
                  <a:txBody>
                    <a:bodyPr/>
                    <a:lstStyle/>
                    <a:p>
                      <a:pPr algn="ctr" fontAlgn="ctr"/>
                      <a:r>
                        <a:rPr lang="en-US" altLang="zh-CN" sz="1400" u="none" strike="noStrike" dirty="0">
                          <a:effectLst/>
                        </a:rPr>
                        <a:t>45</a:t>
                      </a:r>
                      <a:endParaRPr lang="en-AU" sz="14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extLst>
                  <a:ext uri="{0D108BD9-81ED-4DB2-BD59-A6C34878D82A}">
                    <a16:rowId xmlns:a16="http://schemas.microsoft.com/office/drawing/2014/main" val="10004"/>
                  </a:ext>
                </a:extLst>
              </a:tr>
              <a:tr h="380580">
                <a:tc>
                  <a:txBody>
                    <a:bodyPr/>
                    <a:lstStyle/>
                    <a:p>
                      <a:pPr marL="0" algn="l" defTabSz="457200" rtl="0" eaLnBrk="1" fontAlgn="ctr" latinLnBrk="0" hangingPunct="1"/>
                      <a:r>
                        <a:rPr lang="en-AU" altLang="zh-CN" sz="1400" b="1" u="none" strike="noStrike" kern="1200" dirty="0">
                          <a:effectLst/>
                        </a:rPr>
                        <a:t>University of Queensland</a:t>
                      </a:r>
                      <a:endParaRPr lang="en-AU" sz="1400" b="1" u="none" strike="noStrike" kern="1200" dirty="0">
                        <a:solidFill>
                          <a:schemeClr val="accent1"/>
                        </a:solidFill>
                        <a:effectLst/>
                        <a:latin typeface="+mj-ea"/>
                        <a:ea typeface="+mj-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dk1"/>
                          </a:solidFill>
                          <a:effectLst/>
                          <a:latin typeface="+mn-lt"/>
                          <a:ea typeface="+mn-ea"/>
                        </a:rPr>
                        <a:t>=50</a:t>
                      </a:r>
                      <a:endParaRPr lang="en-AU" sz="14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0580">
                <a:tc>
                  <a:txBody>
                    <a:bodyPr/>
                    <a:lstStyle/>
                    <a:p>
                      <a:pPr marL="0" algn="l" defTabSz="457200" rtl="0" eaLnBrk="1" fontAlgn="ctr" latinLnBrk="0" hangingPunct="1"/>
                      <a:r>
                        <a:rPr lang="en-AU" altLang="zh-CN" sz="1400" b="1" u="none" strike="noStrike" kern="1200" dirty="0">
                          <a:effectLst/>
                        </a:rPr>
                        <a:t>Monash University</a:t>
                      </a:r>
                      <a:endParaRPr lang="en-AU" sz="1400" b="1" u="none" strike="noStrike" kern="1200" dirty="0">
                        <a:solidFill>
                          <a:schemeClr val="accent1"/>
                        </a:solidFill>
                        <a:effectLst/>
                        <a:latin typeface="+mj-ea"/>
                        <a:ea typeface="+mj-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tc>
                  <a:txBody>
                    <a:bodyPr/>
                    <a:lstStyle/>
                    <a:p>
                      <a:pPr algn="ctr" fontAlgn="ctr"/>
                      <a:r>
                        <a:rPr lang="en-US" sz="1400" b="0" i="0" u="none" strike="noStrike" dirty="0">
                          <a:solidFill>
                            <a:schemeClr val="dk1"/>
                          </a:solidFill>
                          <a:effectLst/>
                          <a:latin typeface="+mn-lt"/>
                          <a:ea typeface="+mn-ea"/>
                        </a:rPr>
                        <a:t>57</a:t>
                      </a:r>
                      <a:endParaRPr lang="en-AU" sz="14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extLst>
                  <a:ext uri="{0D108BD9-81ED-4DB2-BD59-A6C34878D82A}">
                    <a16:rowId xmlns:a16="http://schemas.microsoft.com/office/drawing/2014/main" val="10006"/>
                  </a:ext>
                </a:extLst>
              </a:tr>
              <a:tr h="380580">
                <a:tc>
                  <a:txBody>
                    <a:bodyPr/>
                    <a:lstStyle/>
                    <a:p>
                      <a:pPr marL="0" algn="l" defTabSz="457200" rtl="0" eaLnBrk="1" fontAlgn="ctr" latinLnBrk="0" hangingPunct="1"/>
                      <a:r>
                        <a:rPr lang="en-AU" altLang="zh-CN" sz="1400" b="1" u="none" strike="noStrike" kern="1200" dirty="0">
                          <a:effectLst/>
                        </a:rPr>
                        <a:t>University of Western Australia</a:t>
                      </a:r>
                      <a:endParaRPr lang="en-AU" sz="1400" b="1" u="none" strike="noStrike" kern="1200" dirty="0">
                        <a:solidFill>
                          <a:schemeClr val="accent1"/>
                        </a:solidFill>
                        <a:effectLst/>
                        <a:latin typeface="+mj-ea"/>
                        <a:ea typeface="+mj-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dk1"/>
                          </a:solidFill>
                          <a:effectLst/>
                          <a:latin typeface="+mn-lt"/>
                          <a:ea typeface="+mn-ea"/>
                        </a:rPr>
                        <a:t>90</a:t>
                      </a:r>
                      <a:endParaRPr lang="en-AU" sz="14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0580">
                <a:tc>
                  <a:txBody>
                    <a:bodyPr/>
                    <a:lstStyle/>
                    <a:p>
                      <a:pPr marL="0" algn="l" defTabSz="457200" rtl="0" eaLnBrk="1" fontAlgn="ctr" latinLnBrk="0" hangingPunct="1"/>
                      <a:r>
                        <a:rPr lang="en-AU" altLang="zh-CN" sz="1400" u="none" strike="noStrike" kern="1200" dirty="0">
                          <a:effectLst/>
                        </a:rPr>
                        <a:t>University of Adelaide</a:t>
                      </a:r>
                      <a:endParaRPr lang="en-AU" sz="1400" u="none" strike="noStrike" kern="1200" dirty="0">
                        <a:solidFill>
                          <a:schemeClr val="accent1"/>
                        </a:solidFill>
                        <a:effectLst/>
                        <a:latin typeface="+mj-ea"/>
                        <a:ea typeface="+mj-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tc>
                  <a:txBody>
                    <a:bodyPr/>
                    <a:lstStyle/>
                    <a:p>
                      <a:pPr algn="ctr" fontAlgn="ctr"/>
                      <a:r>
                        <a:rPr lang="en-US" sz="1400" b="0" i="0" u="none" strike="noStrike" dirty="0">
                          <a:solidFill>
                            <a:schemeClr val="dk1"/>
                          </a:solidFill>
                          <a:effectLst/>
                          <a:latin typeface="+mn-lt"/>
                          <a:ea typeface="+mn-ea"/>
                        </a:rPr>
                        <a:t>109</a:t>
                      </a:r>
                      <a:endParaRPr lang="en-AU" sz="14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extLst>
                  <a:ext uri="{0D108BD9-81ED-4DB2-BD59-A6C34878D82A}">
                    <a16:rowId xmlns:a16="http://schemas.microsoft.com/office/drawing/2014/main" val="10008"/>
                  </a:ext>
                </a:extLst>
              </a:tr>
              <a:tr h="38058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AU" sz="1400" u="none" strike="noStrike" kern="1200" dirty="0">
                          <a:solidFill>
                            <a:schemeClr val="dk1"/>
                          </a:solidFill>
                          <a:effectLst/>
                          <a:latin typeface="+mn-lt"/>
                          <a:ea typeface="+mn-ea"/>
                          <a:cs typeface="+mn-cs"/>
                        </a:rPr>
                        <a:t>University of Technology Sydney (UTS)</a:t>
                      </a: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j-ea"/>
                          <a:ea typeface="+mn-ea"/>
                          <a:cs typeface="+mn-cs"/>
                        </a:rPr>
                        <a:t>137</a:t>
                      </a:r>
                      <a:endParaRPr lang="en-AU" sz="1400" b="0" i="0" u="none" strike="noStrike" kern="1200" dirty="0">
                        <a:solidFill>
                          <a:srgbClr val="000000"/>
                        </a:solidFill>
                        <a:effectLst/>
                        <a:latin typeface="+mj-ea"/>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33" name="Table 32">
            <a:extLst>
              <a:ext uri="{FF2B5EF4-FFF2-40B4-BE49-F238E27FC236}">
                <a16:creationId xmlns:a16="http://schemas.microsoft.com/office/drawing/2014/main" id="{6C7D56BF-2269-4C4F-ACD2-8A4748DFBF0B}"/>
              </a:ext>
            </a:extLst>
          </p:cNvPr>
          <p:cNvGraphicFramePr>
            <a:graphicFrameLocks noGrp="1"/>
          </p:cNvGraphicFramePr>
          <p:nvPr/>
        </p:nvGraphicFramePr>
        <p:xfrm>
          <a:off x="5976998" y="2171753"/>
          <a:ext cx="5006249" cy="3805800"/>
        </p:xfrm>
        <a:graphic>
          <a:graphicData uri="http://schemas.openxmlformats.org/drawingml/2006/table">
            <a:tbl>
              <a:tblPr>
                <a:tableStyleId>{16D9F66E-5EB9-4882-86FB-DCBF35E3C3E4}</a:tableStyleId>
              </a:tblPr>
              <a:tblGrid>
                <a:gridCol w="3871930">
                  <a:extLst>
                    <a:ext uri="{9D8B030D-6E8A-4147-A177-3AD203B41FA5}">
                      <a16:colId xmlns:a16="http://schemas.microsoft.com/office/drawing/2014/main" val="20000"/>
                    </a:ext>
                  </a:extLst>
                </a:gridCol>
                <a:gridCol w="1134319">
                  <a:extLst>
                    <a:ext uri="{9D8B030D-6E8A-4147-A177-3AD203B41FA5}">
                      <a16:colId xmlns:a16="http://schemas.microsoft.com/office/drawing/2014/main" val="20001"/>
                    </a:ext>
                  </a:extLst>
                </a:gridCol>
              </a:tblGrid>
              <a:tr h="380580">
                <a:tc>
                  <a:txBody>
                    <a:bodyPr/>
                    <a:lstStyle/>
                    <a:p>
                      <a:pPr algn="l" fontAlgn="ctr"/>
                      <a:r>
                        <a:rPr lang="en-AU" altLang="zh-CN" sz="1400" b="1" u="none" strike="noStrike" dirty="0">
                          <a:solidFill>
                            <a:schemeClr val="bg1"/>
                          </a:solidFill>
                          <a:effectLst/>
                        </a:rPr>
                        <a:t>University</a:t>
                      </a:r>
                      <a:endParaRPr lang="en-AU" sz="1400" b="1" i="0" u="none" strike="noStrike" dirty="0">
                        <a:solidFill>
                          <a:schemeClr val="bg1"/>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ctr"/>
                      <a:r>
                        <a:rPr lang="en-AU" altLang="zh-CN" sz="1400" b="1" u="none" strike="noStrike" dirty="0">
                          <a:solidFill>
                            <a:schemeClr val="bg1"/>
                          </a:solidFill>
                          <a:effectLst/>
                        </a:rPr>
                        <a:t>Ranking</a:t>
                      </a:r>
                      <a:endParaRPr lang="en-AU" sz="1400" b="1" i="0" u="none" strike="noStrike" dirty="0">
                        <a:solidFill>
                          <a:schemeClr val="bg1"/>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8058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AU" altLang="zh-CN" sz="1400" b="1" u="none" strike="noStrike" kern="1200" dirty="0">
                          <a:solidFill>
                            <a:schemeClr val="dk1"/>
                          </a:solidFill>
                          <a:effectLst/>
                          <a:latin typeface="+mn-lt"/>
                          <a:ea typeface="+mn-ea"/>
                          <a:cs typeface="+mn-cs"/>
                        </a:rPr>
                        <a:t>University of Melbourne</a:t>
                      </a:r>
                      <a:endParaRPr lang="en-AU" sz="1400" b="1" u="none" strike="noStrike" kern="1200" dirty="0">
                        <a:solidFill>
                          <a:schemeClr val="dk1"/>
                        </a:solidFill>
                        <a:effectLst/>
                        <a:latin typeface="+mn-lt"/>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AU" sz="1500" u="none" strike="noStrike" dirty="0">
                          <a:effectLst/>
                        </a:rPr>
                        <a:t>33</a:t>
                      </a:r>
                      <a:endParaRPr lang="en-AU" sz="15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058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AU" altLang="zh-CN" sz="1400" b="1" u="none" strike="noStrike" kern="1200" dirty="0">
                          <a:solidFill>
                            <a:schemeClr val="dk1"/>
                          </a:solidFill>
                          <a:effectLst/>
                          <a:latin typeface="+mn-lt"/>
                          <a:ea typeface="+mn-ea"/>
                          <a:cs typeface="+mn-cs"/>
                        </a:rPr>
                        <a:t>Australian National University</a:t>
                      </a:r>
                      <a:endParaRPr lang="en-AU" sz="1400" b="1" u="none" strike="noStrike" kern="1200" dirty="0">
                        <a:solidFill>
                          <a:schemeClr val="dk1"/>
                        </a:solidFill>
                        <a:effectLst/>
                        <a:latin typeface="+mn-lt"/>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tc>
                  <a:txBody>
                    <a:bodyPr/>
                    <a:lstStyle/>
                    <a:p>
                      <a:pPr algn="ctr" fontAlgn="ctr"/>
                      <a:r>
                        <a:rPr lang="en-US" sz="1500" b="0" i="0" u="none" strike="noStrike" dirty="0">
                          <a:solidFill>
                            <a:schemeClr val="dk1"/>
                          </a:solidFill>
                          <a:effectLst/>
                          <a:latin typeface="+mn-lt"/>
                          <a:ea typeface="+mn-ea"/>
                        </a:rPr>
                        <a:t>=54</a:t>
                      </a:r>
                      <a:endParaRPr lang="en-AU" sz="1500" b="0" i="0" u="none" strike="noStrike" dirty="0">
                        <a:solidFill>
                          <a:srgbClr val="000000"/>
                        </a:solidFill>
                        <a:effectLst/>
                        <a:latin typeface="+mj-ea"/>
                        <a:ea typeface="+mj-ea"/>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extLst>
                  <a:ext uri="{0D108BD9-81ED-4DB2-BD59-A6C34878D82A}">
                    <a16:rowId xmlns:a16="http://schemas.microsoft.com/office/drawing/2014/main" val="10002"/>
                  </a:ext>
                </a:extLst>
              </a:tr>
              <a:tr h="38058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AU" altLang="zh-CN" sz="1400" b="1" u="none" strike="noStrike" kern="1200" dirty="0">
                          <a:solidFill>
                            <a:schemeClr val="dk1"/>
                          </a:solidFill>
                          <a:effectLst/>
                          <a:latin typeface="+mn-lt"/>
                          <a:ea typeface="+mn-ea"/>
                          <a:cs typeface="+mn-cs"/>
                        </a:rPr>
                        <a:t>University of Queensland</a:t>
                      </a:r>
                      <a:endParaRPr lang="en-AU" sz="1400" b="1" u="none" strike="noStrike" kern="1200" dirty="0">
                        <a:solidFill>
                          <a:schemeClr val="dk1"/>
                        </a:solidFill>
                        <a:effectLst/>
                        <a:latin typeface="+mn-lt"/>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500" u="none" strike="noStrike" kern="1200" dirty="0">
                          <a:solidFill>
                            <a:schemeClr val="dk1"/>
                          </a:solidFill>
                          <a:effectLst/>
                          <a:latin typeface="+mn-lt"/>
                          <a:ea typeface="+mn-ea"/>
                          <a:cs typeface="+mn-cs"/>
                        </a:rPr>
                        <a:t>=54</a:t>
                      </a: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058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AU" altLang="zh-CN" sz="1400" b="1" u="none" strike="noStrike" kern="1200" dirty="0">
                          <a:solidFill>
                            <a:schemeClr val="dk1"/>
                          </a:solidFill>
                          <a:effectLst/>
                          <a:latin typeface="+mn-lt"/>
                          <a:ea typeface="+mn-ea"/>
                          <a:cs typeface="+mn-cs"/>
                        </a:rPr>
                        <a:t>Monash University</a:t>
                      </a:r>
                      <a:endParaRPr lang="en-AU" sz="1400" b="1" u="none" strike="noStrike" kern="1200" dirty="0">
                        <a:solidFill>
                          <a:schemeClr val="dk1"/>
                        </a:solidFill>
                        <a:effectLst/>
                        <a:latin typeface="+mn-lt"/>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tc>
                  <a:txBody>
                    <a:bodyPr/>
                    <a:lstStyle/>
                    <a:p>
                      <a:pPr marL="0" algn="ctr" defTabSz="914400" rtl="0" eaLnBrk="1" fontAlgn="ctr" latinLnBrk="0" hangingPunct="1"/>
                      <a:r>
                        <a:rPr lang="en-AU" sz="1500" u="none" strike="noStrike" kern="1200" dirty="0">
                          <a:solidFill>
                            <a:schemeClr val="dk1"/>
                          </a:solidFill>
                          <a:effectLst/>
                          <a:latin typeface="+mn-lt"/>
                          <a:ea typeface="+mn-ea"/>
                          <a:cs typeface="+mn-cs"/>
                        </a:rPr>
                        <a:t>57</a:t>
                      </a: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extLst>
                  <a:ext uri="{0D108BD9-81ED-4DB2-BD59-A6C34878D82A}">
                    <a16:rowId xmlns:a16="http://schemas.microsoft.com/office/drawing/2014/main" val="10004"/>
                  </a:ext>
                </a:extLst>
              </a:tr>
              <a:tr h="380580">
                <a:tc>
                  <a:txBody>
                    <a:bodyPr/>
                    <a:lstStyle/>
                    <a:p>
                      <a:pPr marL="0" algn="l" defTabSz="457200" rtl="0" eaLnBrk="1" fontAlgn="ctr" latinLnBrk="0" hangingPunct="1"/>
                      <a:r>
                        <a:rPr lang="en-AU" sz="1400" b="1" u="none" strike="noStrike" kern="1200" dirty="0">
                          <a:solidFill>
                            <a:schemeClr val="dk1"/>
                          </a:solidFill>
                          <a:effectLst/>
                          <a:latin typeface="+mn-lt"/>
                          <a:ea typeface="+mn-ea"/>
                          <a:cs typeface="+mn-cs"/>
                        </a:rPr>
                        <a:t>University of Sydney </a:t>
                      </a: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mn-lt"/>
                          <a:ea typeface="+mn-ea"/>
                          <a:cs typeface="+mn-cs"/>
                        </a:rPr>
                        <a:t>=58</a:t>
                      </a:r>
                      <a:endParaRPr lang="en-AU" sz="1500" u="none" strike="noStrike" kern="1200" dirty="0">
                        <a:solidFill>
                          <a:schemeClr val="dk1"/>
                        </a:solidFill>
                        <a:effectLst/>
                        <a:latin typeface="+mn-lt"/>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0580">
                <a:tc>
                  <a:txBody>
                    <a:bodyPr/>
                    <a:lstStyle/>
                    <a:p>
                      <a:pPr marL="0" algn="l" defTabSz="457200" rtl="0" eaLnBrk="1" fontAlgn="ctr" latinLnBrk="0" hangingPunct="1"/>
                      <a:r>
                        <a:rPr lang="en-AU" altLang="zh-CN" sz="1400" b="1" u="none" strike="noStrike" kern="1200" dirty="0">
                          <a:solidFill>
                            <a:schemeClr val="dk1"/>
                          </a:solidFill>
                          <a:effectLst/>
                          <a:latin typeface="+mn-lt"/>
                          <a:ea typeface="+mn-ea"/>
                          <a:cs typeface="+mn-cs"/>
                        </a:rPr>
                        <a:t>University of New South Wales</a:t>
                      </a:r>
                      <a:endParaRPr lang="en-AU" sz="1400" b="1" u="none" strike="noStrike" kern="1200" dirty="0">
                        <a:solidFill>
                          <a:schemeClr val="dk1"/>
                        </a:solidFill>
                        <a:effectLst/>
                        <a:latin typeface="+mn-lt"/>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tc>
                  <a:txBody>
                    <a:bodyPr/>
                    <a:lstStyle/>
                    <a:p>
                      <a:pPr marL="0" algn="ctr" defTabSz="914400" rtl="0" eaLnBrk="1" fontAlgn="ctr" latinLnBrk="0" hangingPunct="1"/>
                      <a:r>
                        <a:rPr lang="en-US" sz="1500" u="none" strike="noStrike" kern="1200" dirty="0">
                          <a:solidFill>
                            <a:schemeClr val="dk1"/>
                          </a:solidFill>
                          <a:effectLst/>
                          <a:latin typeface="+mn-lt"/>
                          <a:ea typeface="+mn-ea"/>
                          <a:cs typeface="+mn-cs"/>
                        </a:rPr>
                        <a:t>70</a:t>
                      </a:r>
                      <a:endParaRPr lang="en-AU" sz="1500" u="none" strike="noStrike" kern="1200" dirty="0">
                        <a:solidFill>
                          <a:schemeClr val="dk1"/>
                        </a:solidFill>
                        <a:effectLst/>
                        <a:latin typeface="+mn-lt"/>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extLst>
                  <a:ext uri="{0D108BD9-81ED-4DB2-BD59-A6C34878D82A}">
                    <a16:rowId xmlns:a16="http://schemas.microsoft.com/office/drawing/2014/main" val="10006"/>
                  </a:ext>
                </a:extLst>
              </a:tr>
              <a:tr h="38058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AU" altLang="zh-CN" sz="1400" u="none" strike="noStrike" kern="1200">
                          <a:solidFill>
                            <a:schemeClr val="dk1"/>
                          </a:solidFill>
                          <a:effectLst/>
                          <a:latin typeface="+mn-lt"/>
                          <a:ea typeface="+mn-ea"/>
                          <a:cs typeface="+mn-cs"/>
                        </a:rPr>
                        <a:t>University of Adelaide</a:t>
                      </a:r>
                      <a:endParaRPr lang="en-AU" sz="1400" u="none" strike="noStrike" kern="1200">
                        <a:solidFill>
                          <a:schemeClr val="dk1"/>
                        </a:solidFill>
                        <a:effectLst/>
                        <a:latin typeface="+mn-lt"/>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AU" sz="1500" u="none" strike="noStrike" kern="1200" dirty="0">
                          <a:solidFill>
                            <a:schemeClr val="dk1"/>
                          </a:solidFill>
                          <a:effectLst/>
                          <a:latin typeface="+mn-lt"/>
                          <a:ea typeface="+mn-ea"/>
                          <a:cs typeface="+mn-cs"/>
                        </a:rPr>
                        <a:t>111</a:t>
                      </a: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058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AU" altLang="zh-CN" sz="1400" u="none" strike="noStrike" kern="1200">
                          <a:solidFill>
                            <a:schemeClr val="dk1"/>
                          </a:solidFill>
                          <a:effectLst/>
                          <a:latin typeface="+mn-lt"/>
                          <a:ea typeface="+mn-ea"/>
                          <a:cs typeface="+mn-cs"/>
                        </a:rPr>
                        <a:t>University of Western Australia</a:t>
                      </a:r>
                      <a:endParaRPr lang="en-AU" sz="1400" u="none" strike="noStrike" kern="1200">
                        <a:solidFill>
                          <a:schemeClr val="dk1"/>
                        </a:solidFill>
                        <a:effectLst/>
                        <a:latin typeface="+mn-lt"/>
                        <a:ea typeface="+mn-ea"/>
                        <a:cs typeface="+mn-cs"/>
                      </a:endParaRP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tc>
                  <a:txBody>
                    <a:bodyPr/>
                    <a:lstStyle/>
                    <a:p>
                      <a:pPr marL="0" algn="ctr" defTabSz="914400" rtl="0" eaLnBrk="1" fontAlgn="ctr" latinLnBrk="0" hangingPunct="1"/>
                      <a:r>
                        <a:rPr lang="en-AU" sz="1500" u="none" strike="noStrike" kern="1200" dirty="0">
                          <a:solidFill>
                            <a:schemeClr val="dk1"/>
                          </a:solidFill>
                          <a:effectLst/>
                          <a:latin typeface="+mn-lt"/>
                          <a:ea typeface="+mn-ea"/>
                          <a:cs typeface="+mn-cs"/>
                        </a:rPr>
                        <a:t>=132</a:t>
                      </a: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DEDA"/>
                    </a:solidFill>
                  </a:tcPr>
                </a:tc>
                <a:extLst>
                  <a:ext uri="{0D108BD9-81ED-4DB2-BD59-A6C34878D82A}">
                    <a16:rowId xmlns:a16="http://schemas.microsoft.com/office/drawing/2014/main" val="10008"/>
                  </a:ext>
                </a:extLst>
              </a:tr>
              <a:tr h="380580">
                <a:tc>
                  <a:txBody>
                    <a:bodyPr/>
                    <a:lstStyle/>
                    <a:p>
                      <a:pPr marL="0" algn="l" defTabSz="457200" rtl="0" eaLnBrk="1" fontAlgn="ctr" latinLnBrk="0" hangingPunct="1"/>
                      <a:r>
                        <a:rPr lang="en-AU" sz="1400" u="none" strike="noStrike" kern="1200" dirty="0">
                          <a:solidFill>
                            <a:schemeClr val="dk1"/>
                          </a:solidFill>
                          <a:effectLst/>
                          <a:latin typeface="+mn-lt"/>
                          <a:ea typeface="+mn-ea"/>
                          <a:cs typeface="+mn-cs"/>
                        </a:rPr>
                        <a:t>University of Technology Sydney (UTS)</a:t>
                      </a: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500" u="none" strike="noStrike" kern="1200" dirty="0">
                          <a:solidFill>
                            <a:schemeClr val="dk1"/>
                          </a:solidFill>
                          <a:effectLst/>
                          <a:latin typeface="+mn-lt"/>
                          <a:ea typeface="+mn-ea"/>
                          <a:cs typeface="+mn-cs"/>
                        </a:rPr>
                        <a:t>=143</a:t>
                      </a:r>
                    </a:p>
                  </a:txBody>
                  <a:tcPr marL="90000" marR="90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2" name="Rectangle 31">
            <a:extLst>
              <a:ext uri="{FF2B5EF4-FFF2-40B4-BE49-F238E27FC236}">
                <a16:creationId xmlns:a16="http://schemas.microsoft.com/office/drawing/2014/main" id="{F10AC466-1FF8-45C5-BA07-03F304A29EE9}"/>
              </a:ext>
            </a:extLst>
          </p:cNvPr>
          <p:cNvSpPr/>
          <p:nvPr/>
        </p:nvSpPr>
        <p:spPr>
          <a:xfrm>
            <a:off x="11203619" y="235113"/>
            <a:ext cx="701869" cy="2703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33" descr="A picture containing logo&#10;&#10;Description automatically generated">
            <a:extLst>
              <a:ext uri="{FF2B5EF4-FFF2-40B4-BE49-F238E27FC236}">
                <a16:creationId xmlns:a16="http://schemas.microsoft.com/office/drawing/2014/main" id="{66E0D177-2374-4250-A001-CF46612DCE36}"/>
              </a:ext>
            </a:extLst>
          </p:cNvPr>
          <p:cNvPicPr>
            <a:picLocks noChangeAspect="1"/>
          </p:cNvPicPr>
          <p:nvPr/>
        </p:nvPicPr>
        <p:blipFill>
          <a:blip r:embed="rId4"/>
          <a:stretch>
            <a:fillRect/>
          </a:stretch>
        </p:blipFill>
        <p:spPr>
          <a:xfrm>
            <a:off x="10917478" y="271151"/>
            <a:ext cx="1158244" cy="907486"/>
          </a:xfrm>
          <a:prstGeom prst="rect">
            <a:avLst/>
          </a:prstGeom>
        </p:spPr>
      </p:pic>
    </p:spTree>
    <p:extLst>
      <p:ext uri="{BB962C8B-B14F-4D97-AF65-F5344CB8AC3E}">
        <p14:creationId xmlns:p14="http://schemas.microsoft.com/office/powerpoint/2010/main" val="26331220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522</Words>
  <Application>Microsoft Office PowerPoint</Application>
  <PresentationFormat>Panorámica</PresentationFormat>
  <Paragraphs>126</Paragraphs>
  <Slides>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AU Sans BETA Display</vt:lpstr>
      <vt:lpstr>AU Sans BETA Text</vt:lpstr>
      <vt:lpstr>Calibri</vt:lpstr>
      <vt:lpstr>Calibri Light</vt:lpstr>
      <vt:lpstr>Verdana</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Contador General</dc:creator>
  <cp:lastModifiedBy>Contador General</cp:lastModifiedBy>
  <cp:revision>3</cp:revision>
  <dcterms:created xsi:type="dcterms:W3CDTF">2022-11-11T18:29:27Z</dcterms:created>
  <dcterms:modified xsi:type="dcterms:W3CDTF">2022-11-11T20:53:16Z</dcterms:modified>
</cp:coreProperties>
</file>